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12"/>
  </p:notesMasterIdLst>
  <p:sldIdLst>
    <p:sldId id="259" r:id="rId2"/>
    <p:sldId id="1559" r:id="rId3"/>
    <p:sldId id="1857" r:id="rId4"/>
    <p:sldId id="1855" r:id="rId5"/>
    <p:sldId id="1858" r:id="rId6"/>
    <p:sldId id="275" r:id="rId7"/>
    <p:sldId id="270" r:id="rId8"/>
    <p:sldId id="1875" r:id="rId9"/>
    <p:sldId id="1860" r:id="rId10"/>
    <p:sldId id="1647" r:id="rId11"/>
    <p:sldId id="1864" r:id="rId12"/>
    <p:sldId id="1827" r:id="rId13"/>
    <p:sldId id="847" r:id="rId14"/>
    <p:sldId id="849" r:id="rId15"/>
    <p:sldId id="864" r:id="rId16"/>
    <p:sldId id="1828" r:id="rId17"/>
    <p:sldId id="274" r:id="rId18"/>
    <p:sldId id="850" r:id="rId19"/>
    <p:sldId id="851" r:id="rId20"/>
    <p:sldId id="852" r:id="rId21"/>
    <p:sldId id="1829" r:id="rId22"/>
    <p:sldId id="853" r:id="rId23"/>
    <p:sldId id="867" r:id="rId24"/>
    <p:sldId id="868" r:id="rId25"/>
    <p:sldId id="717" r:id="rId26"/>
    <p:sldId id="727" r:id="rId27"/>
    <p:sldId id="1830" r:id="rId28"/>
    <p:sldId id="870" r:id="rId29"/>
    <p:sldId id="872" r:id="rId30"/>
    <p:sldId id="873" r:id="rId31"/>
    <p:sldId id="726" r:id="rId32"/>
    <p:sldId id="877" r:id="rId33"/>
    <p:sldId id="738" r:id="rId34"/>
    <p:sldId id="822" r:id="rId35"/>
    <p:sldId id="988" r:id="rId36"/>
    <p:sldId id="1831" r:id="rId37"/>
    <p:sldId id="1649" r:id="rId38"/>
    <p:sldId id="1650" r:id="rId39"/>
    <p:sldId id="1651" r:id="rId40"/>
    <p:sldId id="1652" r:id="rId41"/>
    <p:sldId id="1653" r:id="rId42"/>
    <p:sldId id="1654" r:id="rId43"/>
    <p:sldId id="1655" r:id="rId44"/>
    <p:sldId id="1877" r:id="rId45"/>
    <p:sldId id="1656" r:id="rId46"/>
    <p:sldId id="1657" r:id="rId47"/>
    <p:sldId id="1832" r:id="rId48"/>
    <p:sldId id="1721" r:id="rId49"/>
    <p:sldId id="1834" r:id="rId50"/>
    <p:sldId id="1723" r:id="rId51"/>
    <p:sldId id="1725" r:id="rId52"/>
    <p:sldId id="1866" r:id="rId53"/>
    <p:sldId id="1869" r:id="rId54"/>
    <p:sldId id="1835" r:id="rId55"/>
    <p:sldId id="1727" r:id="rId56"/>
    <p:sldId id="1728" r:id="rId57"/>
    <p:sldId id="1729" r:id="rId58"/>
    <p:sldId id="1730" r:id="rId59"/>
    <p:sldId id="1850" r:id="rId60"/>
    <p:sldId id="1870" r:id="rId61"/>
    <p:sldId id="1871" r:id="rId62"/>
    <p:sldId id="1836" r:id="rId63"/>
    <p:sldId id="1825" r:id="rId64"/>
    <p:sldId id="1735" r:id="rId65"/>
    <p:sldId id="1837" r:id="rId66"/>
    <p:sldId id="1838" r:id="rId67"/>
    <p:sldId id="1737" r:id="rId68"/>
    <p:sldId id="1745" r:id="rId69"/>
    <p:sldId id="1746" r:id="rId70"/>
    <p:sldId id="1747" r:id="rId71"/>
    <p:sldId id="1872" r:id="rId72"/>
    <p:sldId id="1760" r:id="rId73"/>
    <p:sldId id="1761" r:id="rId74"/>
    <p:sldId id="1762" r:id="rId75"/>
    <p:sldId id="1764" r:id="rId76"/>
    <p:sldId id="1767" r:id="rId77"/>
    <p:sldId id="1768" r:id="rId78"/>
    <p:sldId id="1770" r:id="rId79"/>
    <p:sldId id="1839" r:id="rId80"/>
    <p:sldId id="1771" r:id="rId81"/>
    <p:sldId id="1772" r:id="rId82"/>
    <p:sldId id="1774" r:id="rId83"/>
    <p:sldId id="1775" r:id="rId84"/>
    <p:sldId id="1776" r:id="rId85"/>
    <p:sldId id="1777" r:id="rId86"/>
    <p:sldId id="1778" r:id="rId87"/>
    <p:sldId id="1788" r:id="rId88"/>
    <p:sldId id="1789" r:id="rId89"/>
    <p:sldId id="1790" r:id="rId90"/>
    <p:sldId id="1873" r:id="rId91"/>
    <p:sldId id="1792" r:id="rId92"/>
    <p:sldId id="1840" r:id="rId93"/>
    <p:sldId id="1803" r:id="rId94"/>
    <p:sldId id="1804" r:id="rId95"/>
    <p:sldId id="1805" r:id="rId96"/>
    <p:sldId id="1806" r:id="rId97"/>
    <p:sldId id="1808" r:id="rId98"/>
    <p:sldId id="1807" r:id="rId99"/>
    <p:sldId id="1809" r:id="rId100"/>
    <p:sldId id="1841" r:id="rId101"/>
    <p:sldId id="1818" r:id="rId102"/>
    <p:sldId id="1819" r:id="rId103"/>
    <p:sldId id="1874" r:id="rId104"/>
    <p:sldId id="1820" r:id="rId105"/>
    <p:sldId id="1821" r:id="rId106"/>
    <p:sldId id="1822" r:id="rId107"/>
    <p:sldId id="1852" r:id="rId108"/>
    <p:sldId id="1853" r:id="rId109"/>
    <p:sldId id="1854" r:id="rId110"/>
    <p:sldId id="1842" r:id="rId111"/>
  </p:sldIdLst>
  <p:sldSz cx="17338675" cy="9753600"/>
  <p:notesSz cx="6797675" cy="9926638"/>
  <p:defaultTextStyle>
    <a:defPPr>
      <a:defRPr lang="en-US"/>
    </a:defPPr>
    <a:lvl1pPr marL="0" algn="l" defTabSz="1300368" rtl="0" eaLnBrk="1" latinLnBrk="0" hangingPunct="1">
      <a:defRPr sz="2560" kern="1200">
        <a:solidFill>
          <a:schemeClr val="tx1"/>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72" userDrawn="1">
          <p15:clr>
            <a:srgbClr val="A4A3A4"/>
          </p15:clr>
        </p15:guide>
        <p15:guide id="2" pos="54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6"/>
    <a:srgbClr val="1E64C8"/>
    <a:srgbClr val="5D9CC7"/>
    <a:srgbClr val="80C0E0"/>
    <a:srgbClr val="44C6E0"/>
    <a:srgbClr val="008000"/>
    <a:srgbClr val="006600"/>
    <a:srgbClr val="339933"/>
    <a:srgbClr val="339966"/>
    <a:srgbClr val="FFD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29" autoAdjust="0"/>
    <p:restoredTop sz="68449" autoAdjust="0"/>
  </p:normalViewPr>
  <p:slideViewPr>
    <p:cSldViewPr snapToGrid="0" showGuides="1">
      <p:cViewPr varScale="1">
        <p:scale>
          <a:sx n="62" d="100"/>
          <a:sy n="62" d="100"/>
        </p:scale>
        <p:origin x="1710" y="102"/>
      </p:cViewPr>
      <p:guideLst>
        <p:guide orient="horz" pos="3072"/>
        <p:guide pos="54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microsoft.com/office/2016/11/relationships/changesInfo" Target="changesInfos/changesInfo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 De Buck" userId="56269b48-6f97-4793-ac00-b6dbb2c9f1bb" providerId="ADAL" clId="{1F7638F0-7BA1-4446-88F5-81F1B7AFE43B}"/>
    <pc:docChg chg="delSld modSld">
      <pc:chgData name="Ann De Buck" userId="56269b48-6f97-4793-ac00-b6dbb2c9f1bb" providerId="ADAL" clId="{1F7638F0-7BA1-4446-88F5-81F1B7AFE43B}" dt="2024-10-15T17:49:39.636" v="50" actId="2696"/>
      <pc:docMkLst>
        <pc:docMk/>
      </pc:docMkLst>
      <pc:sldChg chg="modNotesTx">
        <pc:chgData name="Ann De Buck" userId="56269b48-6f97-4793-ac00-b6dbb2c9f1bb" providerId="ADAL" clId="{1F7638F0-7BA1-4446-88F5-81F1B7AFE43B}" dt="2024-10-15T17:38:22.229" v="2" actId="6549"/>
        <pc:sldMkLst>
          <pc:docMk/>
          <pc:sldMk cId="2977093728" sldId="270"/>
        </pc:sldMkLst>
      </pc:sldChg>
      <pc:sldChg chg="modNotesTx">
        <pc:chgData name="Ann De Buck" userId="56269b48-6f97-4793-ac00-b6dbb2c9f1bb" providerId="ADAL" clId="{1F7638F0-7BA1-4446-88F5-81F1B7AFE43B}" dt="2024-10-15T17:39:26.217" v="15" actId="6549"/>
        <pc:sldMkLst>
          <pc:docMk/>
          <pc:sldMk cId="3353828400" sldId="717"/>
        </pc:sldMkLst>
      </pc:sldChg>
      <pc:sldChg chg="del">
        <pc:chgData name="Ann De Buck" userId="56269b48-6f97-4793-ac00-b6dbb2c9f1bb" providerId="ADAL" clId="{1F7638F0-7BA1-4446-88F5-81F1B7AFE43B}" dt="2024-10-15T17:38:35.997" v="6" actId="2696"/>
        <pc:sldMkLst>
          <pc:docMk/>
          <pc:sldMk cId="2575177129" sldId="846"/>
        </pc:sldMkLst>
      </pc:sldChg>
      <pc:sldChg chg="modNotesTx">
        <pc:chgData name="Ann De Buck" userId="56269b48-6f97-4793-ac00-b6dbb2c9f1bb" providerId="ADAL" clId="{1F7638F0-7BA1-4446-88F5-81F1B7AFE43B}" dt="2024-10-15T17:38:48.564" v="10" actId="6549"/>
        <pc:sldMkLst>
          <pc:docMk/>
          <pc:sldMk cId="904067763" sldId="847"/>
        </pc:sldMkLst>
      </pc:sldChg>
      <pc:sldChg chg="modNotesTx">
        <pc:chgData name="Ann De Buck" userId="56269b48-6f97-4793-ac00-b6dbb2c9f1bb" providerId="ADAL" clId="{1F7638F0-7BA1-4446-88F5-81F1B7AFE43B}" dt="2024-10-15T17:38:52.118" v="11" actId="6549"/>
        <pc:sldMkLst>
          <pc:docMk/>
          <pc:sldMk cId="2883622185" sldId="849"/>
        </pc:sldMkLst>
      </pc:sldChg>
      <pc:sldChg chg="modNotesTx">
        <pc:chgData name="Ann De Buck" userId="56269b48-6f97-4793-ac00-b6dbb2c9f1bb" providerId="ADAL" clId="{1F7638F0-7BA1-4446-88F5-81F1B7AFE43B}" dt="2024-10-15T17:39:06.727" v="12" actId="6549"/>
        <pc:sldMkLst>
          <pc:docMk/>
          <pc:sldMk cId="2033692553" sldId="850"/>
        </pc:sldMkLst>
      </pc:sldChg>
      <pc:sldChg chg="modNotesTx">
        <pc:chgData name="Ann De Buck" userId="56269b48-6f97-4793-ac00-b6dbb2c9f1bb" providerId="ADAL" clId="{1F7638F0-7BA1-4446-88F5-81F1B7AFE43B}" dt="2024-10-15T17:39:11.946" v="13" actId="6549"/>
        <pc:sldMkLst>
          <pc:docMk/>
          <pc:sldMk cId="2340631106" sldId="851"/>
        </pc:sldMkLst>
      </pc:sldChg>
      <pc:sldChg chg="modNotesTx">
        <pc:chgData name="Ann De Buck" userId="56269b48-6f97-4793-ac00-b6dbb2c9f1bb" providerId="ADAL" clId="{1F7638F0-7BA1-4446-88F5-81F1B7AFE43B}" dt="2024-10-15T17:39:19.063" v="14" actId="6549"/>
        <pc:sldMkLst>
          <pc:docMk/>
          <pc:sldMk cId="10456826" sldId="853"/>
        </pc:sldMkLst>
      </pc:sldChg>
      <pc:sldChg chg="modNotesTx">
        <pc:chgData name="Ann De Buck" userId="56269b48-6f97-4793-ac00-b6dbb2c9f1bb" providerId="ADAL" clId="{1F7638F0-7BA1-4446-88F5-81F1B7AFE43B}" dt="2024-10-15T17:39:31.797" v="16" actId="6549"/>
        <pc:sldMkLst>
          <pc:docMk/>
          <pc:sldMk cId="1650609272" sldId="870"/>
        </pc:sldMkLst>
      </pc:sldChg>
      <pc:sldChg chg="modNotesTx">
        <pc:chgData name="Ann De Buck" userId="56269b48-6f97-4793-ac00-b6dbb2c9f1bb" providerId="ADAL" clId="{1F7638F0-7BA1-4446-88F5-81F1B7AFE43B}" dt="2024-10-15T17:38:30.748" v="5" actId="6549"/>
        <pc:sldMkLst>
          <pc:docMk/>
          <pc:sldMk cId="4276196335" sldId="1647"/>
        </pc:sldMkLst>
      </pc:sldChg>
      <pc:sldChg chg="modNotesTx">
        <pc:chgData name="Ann De Buck" userId="56269b48-6f97-4793-ac00-b6dbb2c9f1bb" providerId="ADAL" clId="{1F7638F0-7BA1-4446-88F5-81F1B7AFE43B}" dt="2024-10-15T17:40:10.493" v="18" actId="6549"/>
        <pc:sldMkLst>
          <pc:docMk/>
          <pc:sldMk cId="1355637593" sldId="1721"/>
        </pc:sldMkLst>
      </pc:sldChg>
      <pc:sldChg chg="modNotesTx">
        <pc:chgData name="Ann De Buck" userId="56269b48-6f97-4793-ac00-b6dbb2c9f1bb" providerId="ADAL" clId="{1F7638F0-7BA1-4446-88F5-81F1B7AFE43B}" dt="2024-10-15T17:40:17.280" v="19" actId="6549"/>
        <pc:sldMkLst>
          <pc:docMk/>
          <pc:sldMk cId="3560519251" sldId="1725"/>
        </pc:sldMkLst>
      </pc:sldChg>
      <pc:sldChg chg="modNotesTx">
        <pc:chgData name="Ann De Buck" userId="56269b48-6f97-4793-ac00-b6dbb2c9f1bb" providerId="ADAL" clId="{1F7638F0-7BA1-4446-88F5-81F1B7AFE43B}" dt="2024-10-15T17:40:36.431" v="22" actId="6549"/>
        <pc:sldMkLst>
          <pc:docMk/>
          <pc:sldMk cId="704385692" sldId="1727"/>
        </pc:sldMkLst>
      </pc:sldChg>
      <pc:sldChg chg="modNotesTx">
        <pc:chgData name="Ann De Buck" userId="56269b48-6f97-4793-ac00-b6dbb2c9f1bb" providerId="ADAL" clId="{1F7638F0-7BA1-4446-88F5-81F1B7AFE43B}" dt="2024-10-15T17:40:42.820" v="23" actId="6549"/>
        <pc:sldMkLst>
          <pc:docMk/>
          <pc:sldMk cId="3261335908" sldId="1729"/>
        </pc:sldMkLst>
      </pc:sldChg>
      <pc:sldChg chg="modNotesTx">
        <pc:chgData name="Ann De Buck" userId="56269b48-6f97-4793-ac00-b6dbb2c9f1bb" providerId="ADAL" clId="{1F7638F0-7BA1-4446-88F5-81F1B7AFE43B}" dt="2024-10-15T17:41:06.742" v="27" actId="6549"/>
        <pc:sldMkLst>
          <pc:docMk/>
          <pc:sldMk cId="1963901667" sldId="1735"/>
        </pc:sldMkLst>
      </pc:sldChg>
      <pc:sldChg chg="modNotesTx">
        <pc:chgData name="Ann De Buck" userId="56269b48-6f97-4793-ac00-b6dbb2c9f1bb" providerId="ADAL" clId="{1F7638F0-7BA1-4446-88F5-81F1B7AFE43B}" dt="2024-10-15T17:41:15.821" v="28" actId="6549"/>
        <pc:sldMkLst>
          <pc:docMk/>
          <pc:sldMk cId="327088641" sldId="1745"/>
        </pc:sldMkLst>
      </pc:sldChg>
      <pc:sldChg chg="modNotesTx">
        <pc:chgData name="Ann De Buck" userId="56269b48-6f97-4793-ac00-b6dbb2c9f1bb" providerId="ADAL" clId="{1F7638F0-7BA1-4446-88F5-81F1B7AFE43B}" dt="2024-10-15T17:41:37.796" v="29" actId="6549"/>
        <pc:sldMkLst>
          <pc:docMk/>
          <pc:sldMk cId="3174033392" sldId="1746"/>
        </pc:sldMkLst>
      </pc:sldChg>
      <pc:sldChg chg="modNotesTx">
        <pc:chgData name="Ann De Buck" userId="56269b48-6f97-4793-ac00-b6dbb2c9f1bb" providerId="ADAL" clId="{1F7638F0-7BA1-4446-88F5-81F1B7AFE43B}" dt="2024-10-15T17:41:43.211" v="30" actId="6549"/>
        <pc:sldMkLst>
          <pc:docMk/>
          <pc:sldMk cId="4029689396" sldId="1747"/>
        </pc:sldMkLst>
      </pc:sldChg>
      <pc:sldChg chg="modNotesTx">
        <pc:chgData name="Ann De Buck" userId="56269b48-6f97-4793-ac00-b6dbb2c9f1bb" providerId="ADAL" clId="{1F7638F0-7BA1-4446-88F5-81F1B7AFE43B}" dt="2024-10-15T17:41:48.675" v="31" actId="6549"/>
        <pc:sldMkLst>
          <pc:docMk/>
          <pc:sldMk cId="274059837" sldId="1760"/>
        </pc:sldMkLst>
      </pc:sldChg>
      <pc:sldChg chg="modNotesTx">
        <pc:chgData name="Ann De Buck" userId="56269b48-6f97-4793-ac00-b6dbb2c9f1bb" providerId="ADAL" clId="{1F7638F0-7BA1-4446-88F5-81F1B7AFE43B}" dt="2024-10-15T17:41:54.477" v="32" actId="6549"/>
        <pc:sldMkLst>
          <pc:docMk/>
          <pc:sldMk cId="1260096091" sldId="1764"/>
        </pc:sldMkLst>
      </pc:sldChg>
      <pc:sldChg chg="modNotesTx">
        <pc:chgData name="Ann De Buck" userId="56269b48-6f97-4793-ac00-b6dbb2c9f1bb" providerId="ADAL" clId="{1F7638F0-7BA1-4446-88F5-81F1B7AFE43B}" dt="2024-10-15T17:41:57.639" v="33" actId="6549"/>
        <pc:sldMkLst>
          <pc:docMk/>
          <pc:sldMk cId="751810511" sldId="1767"/>
        </pc:sldMkLst>
      </pc:sldChg>
      <pc:sldChg chg="modNotesTx">
        <pc:chgData name="Ann De Buck" userId="56269b48-6f97-4793-ac00-b6dbb2c9f1bb" providerId="ADAL" clId="{1F7638F0-7BA1-4446-88F5-81F1B7AFE43B}" dt="2024-10-15T17:42:01.967" v="34" actId="6549"/>
        <pc:sldMkLst>
          <pc:docMk/>
          <pc:sldMk cId="1932155569" sldId="1768"/>
        </pc:sldMkLst>
      </pc:sldChg>
      <pc:sldChg chg="modNotesTx">
        <pc:chgData name="Ann De Buck" userId="56269b48-6f97-4793-ac00-b6dbb2c9f1bb" providerId="ADAL" clId="{1F7638F0-7BA1-4446-88F5-81F1B7AFE43B}" dt="2024-10-15T17:42:05.259" v="35" actId="6549"/>
        <pc:sldMkLst>
          <pc:docMk/>
          <pc:sldMk cId="3510885751" sldId="1770"/>
        </pc:sldMkLst>
      </pc:sldChg>
      <pc:sldChg chg="modNotesTx">
        <pc:chgData name="Ann De Buck" userId="56269b48-6f97-4793-ac00-b6dbb2c9f1bb" providerId="ADAL" clId="{1F7638F0-7BA1-4446-88F5-81F1B7AFE43B}" dt="2024-10-15T17:42:09.756" v="36" actId="6549"/>
        <pc:sldMkLst>
          <pc:docMk/>
          <pc:sldMk cId="4183488128" sldId="1771"/>
        </pc:sldMkLst>
      </pc:sldChg>
      <pc:sldChg chg="modNotesTx">
        <pc:chgData name="Ann De Buck" userId="56269b48-6f97-4793-ac00-b6dbb2c9f1bb" providerId="ADAL" clId="{1F7638F0-7BA1-4446-88F5-81F1B7AFE43B}" dt="2024-10-15T17:42:16.686" v="37" actId="6549"/>
        <pc:sldMkLst>
          <pc:docMk/>
          <pc:sldMk cId="4119052601" sldId="1775"/>
        </pc:sldMkLst>
      </pc:sldChg>
      <pc:sldChg chg="modNotesTx">
        <pc:chgData name="Ann De Buck" userId="56269b48-6f97-4793-ac00-b6dbb2c9f1bb" providerId="ADAL" clId="{1F7638F0-7BA1-4446-88F5-81F1B7AFE43B}" dt="2024-10-15T17:42:23.586" v="38" actId="6549"/>
        <pc:sldMkLst>
          <pc:docMk/>
          <pc:sldMk cId="2515898484" sldId="1778"/>
        </pc:sldMkLst>
      </pc:sldChg>
      <pc:sldChg chg="modNotesTx">
        <pc:chgData name="Ann De Buck" userId="56269b48-6f97-4793-ac00-b6dbb2c9f1bb" providerId="ADAL" clId="{1F7638F0-7BA1-4446-88F5-81F1B7AFE43B}" dt="2024-10-15T17:42:32.469" v="39" actId="6549"/>
        <pc:sldMkLst>
          <pc:docMk/>
          <pc:sldMk cId="586310519" sldId="1792"/>
        </pc:sldMkLst>
      </pc:sldChg>
      <pc:sldChg chg="modNotesTx">
        <pc:chgData name="Ann De Buck" userId="56269b48-6f97-4793-ac00-b6dbb2c9f1bb" providerId="ADAL" clId="{1F7638F0-7BA1-4446-88F5-81F1B7AFE43B}" dt="2024-10-15T17:42:36.636" v="40" actId="6549"/>
        <pc:sldMkLst>
          <pc:docMk/>
          <pc:sldMk cId="2037359958" sldId="1803"/>
        </pc:sldMkLst>
      </pc:sldChg>
      <pc:sldChg chg="modNotesTx">
        <pc:chgData name="Ann De Buck" userId="56269b48-6f97-4793-ac00-b6dbb2c9f1bb" providerId="ADAL" clId="{1F7638F0-7BA1-4446-88F5-81F1B7AFE43B}" dt="2024-10-15T17:48:49.893" v="41" actId="6549"/>
        <pc:sldMkLst>
          <pc:docMk/>
          <pc:sldMk cId="1546299132" sldId="1804"/>
        </pc:sldMkLst>
      </pc:sldChg>
      <pc:sldChg chg="modNotesTx">
        <pc:chgData name="Ann De Buck" userId="56269b48-6f97-4793-ac00-b6dbb2c9f1bb" providerId="ADAL" clId="{1F7638F0-7BA1-4446-88F5-81F1B7AFE43B}" dt="2024-10-15T17:48:58.281" v="42" actId="6549"/>
        <pc:sldMkLst>
          <pc:docMk/>
          <pc:sldMk cId="2644045199" sldId="1807"/>
        </pc:sldMkLst>
      </pc:sldChg>
      <pc:sldChg chg="modNotesTx">
        <pc:chgData name="Ann De Buck" userId="56269b48-6f97-4793-ac00-b6dbb2c9f1bb" providerId="ADAL" clId="{1F7638F0-7BA1-4446-88F5-81F1B7AFE43B}" dt="2024-10-15T17:49:05.184" v="43" actId="6549"/>
        <pc:sldMkLst>
          <pc:docMk/>
          <pc:sldMk cId="2181372353" sldId="1818"/>
        </pc:sldMkLst>
      </pc:sldChg>
      <pc:sldChg chg="modNotesTx">
        <pc:chgData name="Ann De Buck" userId="56269b48-6f97-4793-ac00-b6dbb2c9f1bb" providerId="ADAL" clId="{1F7638F0-7BA1-4446-88F5-81F1B7AFE43B}" dt="2024-10-15T17:49:08.355" v="44" actId="6549"/>
        <pc:sldMkLst>
          <pc:docMk/>
          <pc:sldMk cId="2024812221" sldId="1819"/>
        </pc:sldMkLst>
      </pc:sldChg>
      <pc:sldChg chg="modNotesTx">
        <pc:chgData name="Ann De Buck" userId="56269b48-6f97-4793-ac00-b6dbb2c9f1bb" providerId="ADAL" clId="{1F7638F0-7BA1-4446-88F5-81F1B7AFE43B}" dt="2024-10-15T17:49:14.962" v="46" actId="6549"/>
        <pc:sldMkLst>
          <pc:docMk/>
          <pc:sldMk cId="1344511268" sldId="1820"/>
        </pc:sldMkLst>
      </pc:sldChg>
      <pc:sldChg chg="modNotesTx">
        <pc:chgData name="Ann De Buck" userId="56269b48-6f97-4793-ac00-b6dbb2c9f1bb" providerId="ADAL" clId="{1F7638F0-7BA1-4446-88F5-81F1B7AFE43B}" dt="2024-10-15T17:49:17.512" v="47" actId="6549"/>
        <pc:sldMkLst>
          <pc:docMk/>
          <pc:sldMk cId="3952434180" sldId="1821"/>
        </pc:sldMkLst>
      </pc:sldChg>
      <pc:sldChg chg="modNotesTx">
        <pc:chgData name="Ann De Buck" userId="56269b48-6f97-4793-ac00-b6dbb2c9f1bb" providerId="ADAL" clId="{1F7638F0-7BA1-4446-88F5-81F1B7AFE43B}" dt="2024-10-15T17:49:20.238" v="48" actId="6549"/>
        <pc:sldMkLst>
          <pc:docMk/>
          <pc:sldMk cId="3490275342" sldId="1822"/>
        </pc:sldMkLst>
      </pc:sldChg>
      <pc:sldChg chg="del">
        <pc:chgData name="Ann De Buck" userId="56269b48-6f97-4793-ac00-b6dbb2c9f1bb" providerId="ADAL" clId="{1F7638F0-7BA1-4446-88F5-81F1B7AFE43B}" dt="2024-10-15T17:49:36.695" v="49" actId="2696"/>
        <pc:sldMkLst>
          <pc:docMk/>
          <pc:sldMk cId="1582999166" sldId="1844"/>
        </pc:sldMkLst>
      </pc:sldChg>
      <pc:sldChg chg="del">
        <pc:chgData name="Ann De Buck" userId="56269b48-6f97-4793-ac00-b6dbb2c9f1bb" providerId="ADAL" clId="{1F7638F0-7BA1-4446-88F5-81F1B7AFE43B}" dt="2024-10-15T17:49:39.636" v="50" actId="2696"/>
        <pc:sldMkLst>
          <pc:docMk/>
          <pc:sldMk cId="311456587" sldId="1845"/>
        </pc:sldMkLst>
      </pc:sldChg>
      <pc:sldChg chg="del">
        <pc:chgData name="Ann De Buck" userId="56269b48-6f97-4793-ac00-b6dbb2c9f1bb" providerId="ADAL" clId="{1F7638F0-7BA1-4446-88F5-81F1B7AFE43B}" dt="2024-10-15T17:38:14.968" v="1" actId="2696"/>
        <pc:sldMkLst>
          <pc:docMk/>
          <pc:sldMk cId="3083050167" sldId="1847"/>
        </pc:sldMkLst>
      </pc:sldChg>
      <pc:sldChg chg="modNotesTx">
        <pc:chgData name="Ann De Buck" userId="56269b48-6f97-4793-ac00-b6dbb2c9f1bb" providerId="ADAL" clId="{1F7638F0-7BA1-4446-88F5-81F1B7AFE43B}" dt="2024-10-15T17:40:50.939" v="24" actId="6549"/>
        <pc:sldMkLst>
          <pc:docMk/>
          <pc:sldMk cId="2510035263" sldId="1850"/>
        </pc:sldMkLst>
      </pc:sldChg>
      <pc:sldChg chg="modNotesTx">
        <pc:chgData name="Ann De Buck" userId="56269b48-6f97-4793-ac00-b6dbb2c9f1bb" providerId="ADAL" clId="{1F7638F0-7BA1-4446-88F5-81F1B7AFE43B}" dt="2024-10-15T17:38:09.554" v="0" actId="6549"/>
        <pc:sldMkLst>
          <pc:docMk/>
          <pc:sldMk cId="4059431497" sldId="1855"/>
        </pc:sldMkLst>
      </pc:sldChg>
      <pc:sldChg chg="modNotesTx">
        <pc:chgData name="Ann De Buck" userId="56269b48-6f97-4793-ac00-b6dbb2c9f1bb" providerId="ADAL" clId="{1F7638F0-7BA1-4446-88F5-81F1B7AFE43B}" dt="2024-10-15T17:38:27.851" v="4" actId="6549"/>
        <pc:sldMkLst>
          <pc:docMk/>
          <pc:sldMk cId="483697222" sldId="1860"/>
        </pc:sldMkLst>
      </pc:sldChg>
      <pc:sldChg chg="del">
        <pc:chgData name="Ann De Buck" userId="56269b48-6f97-4793-ac00-b6dbb2c9f1bb" providerId="ADAL" clId="{1F7638F0-7BA1-4446-88F5-81F1B7AFE43B}" dt="2024-10-15T17:38:38.795" v="7" actId="2696"/>
        <pc:sldMkLst>
          <pc:docMk/>
          <pc:sldMk cId="1171064508" sldId="1863"/>
        </pc:sldMkLst>
      </pc:sldChg>
      <pc:sldChg chg="modNotesTx">
        <pc:chgData name="Ann De Buck" userId="56269b48-6f97-4793-ac00-b6dbb2c9f1bb" providerId="ADAL" clId="{1F7638F0-7BA1-4446-88F5-81F1B7AFE43B}" dt="2024-10-15T17:38:41.465" v="8" actId="6549"/>
        <pc:sldMkLst>
          <pc:docMk/>
          <pc:sldMk cId="2851366840" sldId="1864"/>
        </pc:sldMkLst>
      </pc:sldChg>
      <pc:sldChg chg="del">
        <pc:chgData name="Ann De Buck" userId="56269b48-6f97-4793-ac00-b6dbb2c9f1bb" providerId="ADAL" clId="{1F7638F0-7BA1-4446-88F5-81F1B7AFE43B}" dt="2024-10-15T17:38:45.233" v="9" actId="2696"/>
        <pc:sldMkLst>
          <pc:docMk/>
          <pc:sldMk cId="3146657973" sldId="1865"/>
        </pc:sldMkLst>
      </pc:sldChg>
      <pc:sldChg chg="del">
        <pc:chgData name="Ann De Buck" userId="56269b48-6f97-4793-ac00-b6dbb2c9f1bb" providerId="ADAL" clId="{1F7638F0-7BA1-4446-88F5-81F1B7AFE43B}" dt="2024-10-15T17:40:23.049" v="20" actId="2696"/>
        <pc:sldMkLst>
          <pc:docMk/>
          <pc:sldMk cId="2843297940" sldId="1867"/>
        </pc:sldMkLst>
      </pc:sldChg>
      <pc:sldChg chg="del">
        <pc:chgData name="Ann De Buck" userId="56269b48-6f97-4793-ac00-b6dbb2c9f1bb" providerId="ADAL" clId="{1F7638F0-7BA1-4446-88F5-81F1B7AFE43B}" dt="2024-10-15T17:40:25.333" v="21" actId="2696"/>
        <pc:sldMkLst>
          <pc:docMk/>
          <pc:sldMk cId="2068945822" sldId="1868"/>
        </pc:sldMkLst>
      </pc:sldChg>
      <pc:sldChg chg="modNotesTx">
        <pc:chgData name="Ann De Buck" userId="56269b48-6f97-4793-ac00-b6dbb2c9f1bb" providerId="ADAL" clId="{1F7638F0-7BA1-4446-88F5-81F1B7AFE43B}" dt="2024-10-15T17:40:53.948" v="25" actId="6549"/>
        <pc:sldMkLst>
          <pc:docMk/>
          <pc:sldMk cId="2207625962" sldId="1870"/>
        </pc:sldMkLst>
      </pc:sldChg>
      <pc:sldChg chg="modNotesTx">
        <pc:chgData name="Ann De Buck" userId="56269b48-6f97-4793-ac00-b6dbb2c9f1bb" providerId="ADAL" clId="{1F7638F0-7BA1-4446-88F5-81F1B7AFE43B}" dt="2024-10-15T17:40:57.939" v="26" actId="6549"/>
        <pc:sldMkLst>
          <pc:docMk/>
          <pc:sldMk cId="790649806" sldId="1871"/>
        </pc:sldMkLst>
      </pc:sldChg>
      <pc:sldChg chg="modNotesTx">
        <pc:chgData name="Ann De Buck" userId="56269b48-6f97-4793-ac00-b6dbb2c9f1bb" providerId="ADAL" clId="{1F7638F0-7BA1-4446-88F5-81F1B7AFE43B}" dt="2024-10-15T17:49:11.094" v="45" actId="6549"/>
        <pc:sldMkLst>
          <pc:docMk/>
          <pc:sldMk cId="120984694" sldId="1874"/>
        </pc:sldMkLst>
      </pc:sldChg>
      <pc:sldChg chg="modNotesTx">
        <pc:chgData name="Ann De Buck" userId="56269b48-6f97-4793-ac00-b6dbb2c9f1bb" providerId="ADAL" clId="{1F7638F0-7BA1-4446-88F5-81F1B7AFE43B}" dt="2024-10-15T17:38:25.418" v="3" actId="6549"/>
        <pc:sldMkLst>
          <pc:docMk/>
          <pc:sldMk cId="1905550132" sldId="1875"/>
        </pc:sldMkLst>
      </pc:sldChg>
      <pc:sldChg chg="del">
        <pc:chgData name="Ann De Buck" userId="56269b48-6f97-4793-ac00-b6dbb2c9f1bb" providerId="ADAL" clId="{1F7638F0-7BA1-4446-88F5-81F1B7AFE43B}" dt="2024-10-15T17:39:44.699" v="17" actId="2696"/>
        <pc:sldMkLst>
          <pc:docMk/>
          <pc:sldMk cId="1030231263" sldId="1876"/>
        </pc:sldMkLst>
      </pc:sldChg>
    </pc:docChg>
  </pc:docChgLst>
  <pc:docChgLst>
    <pc:chgData name="Ann De Buck" userId="56269b48-6f97-4793-ac00-b6dbb2c9f1bb" providerId="ADAL" clId="{8B8EECF3-DD38-42C9-A79E-D17EE85E2F56}"/>
    <pc:docChg chg="modSld">
      <pc:chgData name="Ann De Buck" userId="56269b48-6f97-4793-ac00-b6dbb2c9f1bb" providerId="ADAL" clId="{8B8EECF3-DD38-42C9-A79E-D17EE85E2F56}" dt="2023-10-10T12:08:35.888" v="93" actId="6549"/>
      <pc:docMkLst>
        <pc:docMk/>
      </pc:docMkLst>
      <pc:sldChg chg="modNotesTx">
        <pc:chgData name="Ann De Buck" userId="56269b48-6f97-4793-ac00-b6dbb2c9f1bb" providerId="ADAL" clId="{8B8EECF3-DD38-42C9-A79E-D17EE85E2F56}" dt="2023-10-10T12:00:35.631" v="0" actId="6549"/>
        <pc:sldMkLst>
          <pc:docMk/>
          <pc:sldMk cId="4162507869" sldId="259"/>
        </pc:sldMkLst>
      </pc:sldChg>
      <pc:sldChg chg="modNotesTx">
        <pc:chgData name="Ann De Buck" userId="56269b48-6f97-4793-ac00-b6dbb2c9f1bb" providerId="ADAL" clId="{8B8EECF3-DD38-42C9-A79E-D17EE85E2F56}" dt="2023-10-10T12:00:55.202" v="3" actId="6549"/>
        <pc:sldMkLst>
          <pc:docMk/>
          <pc:sldMk cId="2977093728" sldId="270"/>
        </pc:sldMkLst>
      </pc:sldChg>
      <pc:sldChg chg="modNotesTx">
        <pc:chgData name="Ann De Buck" userId="56269b48-6f97-4793-ac00-b6dbb2c9f1bb" providerId="ADAL" clId="{8B8EECF3-DD38-42C9-A79E-D17EE85E2F56}" dt="2023-10-10T12:01:43.910" v="11" actId="6549"/>
        <pc:sldMkLst>
          <pc:docMk/>
          <pc:sldMk cId="3362166861" sldId="274"/>
        </pc:sldMkLst>
      </pc:sldChg>
      <pc:sldChg chg="modNotesTx">
        <pc:chgData name="Ann De Buck" userId="56269b48-6f97-4793-ac00-b6dbb2c9f1bb" providerId="ADAL" clId="{8B8EECF3-DD38-42C9-A79E-D17EE85E2F56}" dt="2023-10-10T12:00:49.544" v="2" actId="6549"/>
        <pc:sldMkLst>
          <pc:docMk/>
          <pc:sldMk cId="4041350749" sldId="275"/>
        </pc:sldMkLst>
      </pc:sldChg>
      <pc:sldChg chg="modNotesTx">
        <pc:chgData name="Ann De Buck" userId="56269b48-6f97-4793-ac00-b6dbb2c9f1bb" providerId="ADAL" clId="{8B8EECF3-DD38-42C9-A79E-D17EE85E2F56}" dt="2023-10-10T12:02:23.925" v="18" actId="6549"/>
        <pc:sldMkLst>
          <pc:docMk/>
          <pc:sldMk cId="3353828400" sldId="717"/>
        </pc:sldMkLst>
      </pc:sldChg>
      <pc:sldChg chg="modNotesTx">
        <pc:chgData name="Ann De Buck" userId="56269b48-6f97-4793-ac00-b6dbb2c9f1bb" providerId="ADAL" clId="{8B8EECF3-DD38-42C9-A79E-D17EE85E2F56}" dt="2023-10-10T12:02:55.108" v="23" actId="6549"/>
        <pc:sldMkLst>
          <pc:docMk/>
          <pc:sldMk cId="403541773" sldId="726"/>
        </pc:sldMkLst>
      </pc:sldChg>
      <pc:sldChg chg="modNotesTx">
        <pc:chgData name="Ann De Buck" userId="56269b48-6f97-4793-ac00-b6dbb2c9f1bb" providerId="ADAL" clId="{8B8EECF3-DD38-42C9-A79E-D17EE85E2F56}" dt="2023-10-10T12:02:32.268" v="19" actId="6549"/>
        <pc:sldMkLst>
          <pc:docMk/>
          <pc:sldMk cId="1326464518" sldId="727"/>
        </pc:sldMkLst>
      </pc:sldChg>
      <pc:sldChg chg="modNotesTx">
        <pc:chgData name="Ann De Buck" userId="56269b48-6f97-4793-ac00-b6dbb2c9f1bb" providerId="ADAL" clId="{8B8EECF3-DD38-42C9-A79E-D17EE85E2F56}" dt="2023-10-10T12:03:06.630" v="25" actId="6549"/>
        <pc:sldMkLst>
          <pc:docMk/>
          <pc:sldMk cId="1940331205" sldId="738"/>
        </pc:sldMkLst>
      </pc:sldChg>
      <pc:sldChg chg="modNotesTx">
        <pc:chgData name="Ann De Buck" userId="56269b48-6f97-4793-ac00-b6dbb2c9f1bb" providerId="ADAL" clId="{8B8EECF3-DD38-42C9-A79E-D17EE85E2F56}" dt="2023-10-10T12:03:13.904" v="26" actId="6549"/>
        <pc:sldMkLst>
          <pc:docMk/>
          <pc:sldMk cId="2495143428" sldId="822"/>
        </pc:sldMkLst>
      </pc:sldChg>
      <pc:sldChg chg="modNotesTx">
        <pc:chgData name="Ann De Buck" userId="56269b48-6f97-4793-ac00-b6dbb2c9f1bb" providerId="ADAL" clId="{8B8EECF3-DD38-42C9-A79E-D17EE85E2F56}" dt="2023-10-10T12:01:07.102" v="5" actId="6549"/>
        <pc:sldMkLst>
          <pc:docMk/>
          <pc:sldMk cId="2575177129" sldId="846"/>
        </pc:sldMkLst>
      </pc:sldChg>
      <pc:sldChg chg="modNotesTx">
        <pc:chgData name="Ann De Buck" userId="56269b48-6f97-4793-ac00-b6dbb2c9f1bb" providerId="ADAL" clId="{8B8EECF3-DD38-42C9-A79E-D17EE85E2F56}" dt="2023-10-10T12:01:18.128" v="7" actId="6549"/>
        <pc:sldMkLst>
          <pc:docMk/>
          <pc:sldMk cId="904067763" sldId="847"/>
        </pc:sldMkLst>
      </pc:sldChg>
      <pc:sldChg chg="modNotesTx">
        <pc:chgData name="Ann De Buck" userId="56269b48-6f97-4793-ac00-b6dbb2c9f1bb" providerId="ADAL" clId="{8B8EECF3-DD38-42C9-A79E-D17EE85E2F56}" dt="2023-10-10T12:01:26.495" v="8" actId="6549"/>
        <pc:sldMkLst>
          <pc:docMk/>
          <pc:sldMk cId="2883622185" sldId="849"/>
        </pc:sldMkLst>
      </pc:sldChg>
      <pc:sldChg chg="modNotesTx">
        <pc:chgData name="Ann De Buck" userId="56269b48-6f97-4793-ac00-b6dbb2c9f1bb" providerId="ADAL" clId="{8B8EECF3-DD38-42C9-A79E-D17EE85E2F56}" dt="2023-10-10T12:01:49.228" v="12" actId="6549"/>
        <pc:sldMkLst>
          <pc:docMk/>
          <pc:sldMk cId="2033692553" sldId="850"/>
        </pc:sldMkLst>
      </pc:sldChg>
      <pc:sldChg chg="modNotesTx">
        <pc:chgData name="Ann De Buck" userId="56269b48-6f97-4793-ac00-b6dbb2c9f1bb" providerId="ADAL" clId="{8B8EECF3-DD38-42C9-A79E-D17EE85E2F56}" dt="2023-10-10T12:01:54.869" v="13" actId="6549"/>
        <pc:sldMkLst>
          <pc:docMk/>
          <pc:sldMk cId="2340631106" sldId="851"/>
        </pc:sldMkLst>
      </pc:sldChg>
      <pc:sldChg chg="modNotesTx">
        <pc:chgData name="Ann De Buck" userId="56269b48-6f97-4793-ac00-b6dbb2c9f1bb" providerId="ADAL" clId="{8B8EECF3-DD38-42C9-A79E-D17EE85E2F56}" dt="2023-10-10T12:01:59.037" v="14" actId="6549"/>
        <pc:sldMkLst>
          <pc:docMk/>
          <pc:sldMk cId="1149048235" sldId="852"/>
        </pc:sldMkLst>
      </pc:sldChg>
      <pc:sldChg chg="modNotesTx">
        <pc:chgData name="Ann De Buck" userId="56269b48-6f97-4793-ac00-b6dbb2c9f1bb" providerId="ADAL" clId="{8B8EECF3-DD38-42C9-A79E-D17EE85E2F56}" dt="2023-10-10T12:02:05.467" v="15" actId="6549"/>
        <pc:sldMkLst>
          <pc:docMk/>
          <pc:sldMk cId="10456826" sldId="853"/>
        </pc:sldMkLst>
      </pc:sldChg>
      <pc:sldChg chg="modNotesTx">
        <pc:chgData name="Ann De Buck" userId="56269b48-6f97-4793-ac00-b6dbb2c9f1bb" providerId="ADAL" clId="{8B8EECF3-DD38-42C9-A79E-D17EE85E2F56}" dt="2023-10-10T12:01:32.829" v="9" actId="6549"/>
        <pc:sldMkLst>
          <pc:docMk/>
          <pc:sldMk cId="2873877986" sldId="864"/>
        </pc:sldMkLst>
      </pc:sldChg>
      <pc:sldChg chg="modNotesTx">
        <pc:chgData name="Ann De Buck" userId="56269b48-6f97-4793-ac00-b6dbb2c9f1bb" providerId="ADAL" clId="{8B8EECF3-DD38-42C9-A79E-D17EE85E2F56}" dt="2023-10-10T12:02:12.181" v="16" actId="6549"/>
        <pc:sldMkLst>
          <pc:docMk/>
          <pc:sldMk cId="1897169001" sldId="867"/>
        </pc:sldMkLst>
      </pc:sldChg>
      <pc:sldChg chg="modNotesTx">
        <pc:chgData name="Ann De Buck" userId="56269b48-6f97-4793-ac00-b6dbb2c9f1bb" providerId="ADAL" clId="{8B8EECF3-DD38-42C9-A79E-D17EE85E2F56}" dt="2023-10-10T12:02:18.298" v="17" actId="6549"/>
        <pc:sldMkLst>
          <pc:docMk/>
          <pc:sldMk cId="4081983058" sldId="868"/>
        </pc:sldMkLst>
      </pc:sldChg>
      <pc:sldChg chg="modNotesTx">
        <pc:chgData name="Ann De Buck" userId="56269b48-6f97-4793-ac00-b6dbb2c9f1bb" providerId="ADAL" clId="{8B8EECF3-DD38-42C9-A79E-D17EE85E2F56}" dt="2023-10-10T12:02:40.440" v="20" actId="6549"/>
        <pc:sldMkLst>
          <pc:docMk/>
          <pc:sldMk cId="1650609272" sldId="870"/>
        </pc:sldMkLst>
      </pc:sldChg>
      <pc:sldChg chg="modNotesTx">
        <pc:chgData name="Ann De Buck" userId="56269b48-6f97-4793-ac00-b6dbb2c9f1bb" providerId="ADAL" clId="{8B8EECF3-DD38-42C9-A79E-D17EE85E2F56}" dt="2023-10-10T12:02:44.664" v="21" actId="6549"/>
        <pc:sldMkLst>
          <pc:docMk/>
          <pc:sldMk cId="1776444838" sldId="872"/>
        </pc:sldMkLst>
      </pc:sldChg>
      <pc:sldChg chg="modNotesTx">
        <pc:chgData name="Ann De Buck" userId="56269b48-6f97-4793-ac00-b6dbb2c9f1bb" providerId="ADAL" clId="{8B8EECF3-DD38-42C9-A79E-D17EE85E2F56}" dt="2023-10-10T12:02:49.118" v="22" actId="6549"/>
        <pc:sldMkLst>
          <pc:docMk/>
          <pc:sldMk cId="144519232" sldId="873"/>
        </pc:sldMkLst>
      </pc:sldChg>
      <pc:sldChg chg="modNotesTx">
        <pc:chgData name="Ann De Buck" userId="56269b48-6f97-4793-ac00-b6dbb2c9f1bb" providerId="ADAL" clId="{8B8EECF3-DD38-42C9-A79E-D17EE85E2F56}" dt="2023-10-10T12:03:02.438" v="24" actId="6549"/>
        <pc:sldMkLst>
          <pc:docMk/>
          <pc:sldMk cId="367873138" sldId="877"/>
        </pc:sldMkLst>
      </pc:sldChg>
      <pc:sldChg chg="modNotesTx">
        <pc:chgData name="Ann De Buck" userId="56269b48-6f97-4793-ac00-b6dbb2c9f1bb" providerId="ADAL" clId="{8B8EECF3-DD38-42C9-A79E-D17EE85E2F56}" dt="2023-10-10T12:03:19.528" v="27" actId="6549"/>
        <pc:sldMkLst>
          <pc:docMk/>
          <pc:sldMk cId="635189050" sldId="988"/>
        </pc:sldMkLst>
      </pc:sldChg>
      <pc:sldChg chg="modNotesTx">
        <pc:chgData name="Ann De Buck" userId="56269b48-6f97-4793-ac00-b6dbb2c9f1bb" providerId="ADAL" clId="{8B8EECF3-DD38-42C9-A79E-D17EE85E2F56}" dt="2023-10-10T12:01:01.226" v="4" actId="6549"/>
        <pc:sldMkLst>
          <pc:docMk/>
          <pc:sldMk cId="4276196335" sldId="1647"/>
        </pc:sldMkLst>
      </pc:sldChg>
      <pc:sldChg chg="modNotesTx">
        <pc:chgData name="Ann De Buck" userId="56269b48-6f97-4793-ac00-b6dbb2c9f1bb" providerId="ADAL" clId="{8B8EECF3-DD38-42C9-A79E-D17EE85E2F56}" dt="2023-10-10T12:03:31.625" v="30" actId="6549"/>
        <pc:sldMkLst>
          <pc:docMk/>
          <pc:sldMk cId="2625714833" sldId="1649"/>
        </pc:sldMkLst>
      </pc:sldChg>
      <pc:sldChg chg="modNotesTx">
        <pc:chgData name="Ann De Buck" userId="56269b48-6f97-4793-ac00-b6dbb2c9f1bb" providerId="ADAL" clId="{8B8EECF3-DD38-42C9-A79E-D17EE85E2F56}" dt="2023-10-10T12:03:39.037" v="31" actId="6549"/>
        <pc:sldMkLst>
          <pc:docMk/>
          <pc:sldMk cId="2233523538" sldId="1650"/>
        </pc:sldMkLst>
      </pc:sldChg>
      <pc:sldChg chg="modNotesTx">
        <pc:chgData name="Ann De Buck" userId="56269b48-6f97-4793-ac00-b6dbb2c9f1bb" providerId="ADAL" clId="{8B8EECF3-DD38-42C9-A79E-D17EE85E2F56}" dt="2023-10-10T12:03:42.777" v="32" actId="6549"/>
        <pc:sldMkLst>
          <pc:docMk/>
          <pc:sldMk cId="2990877612" sldId="1651"/>
        </pc:sldMkLst>
      </pc:sldChg>
      <pc:sldChg chg="modNotesTx">
        <pc:chgData name="Ann De Buck" userId="56269b48-6f97-4793-ac00-b6dbb2c9f1bb" providerId="ADAL" clId="{8B8EECF3-DD38-42C9-A79E-D17EE85E2F56}" dt="2023-10-10T12:03:46.435" v="33" actId="6549"/>
        <pc:sldMkLst>
          <pc:docMk/>
          <pc:sldMk cId="254022823" sldId="1652"/>
        </pc:sldMkLst>
      </pc:sldChg>
      <pc:sldChg chg="modNotesTx">
        <pc:chgData name="Ann De Buck" userId="56269b48-6f97-4793-ac00-b6dbb2c9f1bb" providerId="ADAL" clId="{8B8EECF3-DD38-42C9-A79E-D17EE85E2F56}" dt="2023-10-10T12:03:49.929" v="34" actId="6549"/>
        <pc:sldMkLst>
          <pc:docMk/>
          <pc:sldMk cId="61888918" sldId="1653"/>
        </pc:sldMkLst>
      </pc:sldChg>
      <pc:sldChg chg="modNotesTx">
        <pc:chgData name="Ann De Buck" userId="56269b48-6f97-4793-ac00-b6dbb2c9f1bb" providerId="ADAL" clId="{8B8EECF3-DD38-42C9-A79E-D17EE85E2F56}" dt="2023-10-10T12:03:57.735" v="35" actId="6549"/>
        <pc:sldMkLst>
          <pc:docMk/>
          <pc:sldMk cId="4085704683" sldId="1654"/>
        </pc:sldMkLst>
      </pc:sldChg>
      <pc:sldChg chg="modNotesTx">
        <pc:chgData name="Ann De Buck" userId="56269b48-6f97-4793-ac00-b6dbb2c9f1bb" providerId="ADAL" clId="{8B8EECF3-DD38-42C9-A79E-D17EE85E2F56}" dt="2023-10-10T12:04:08.366" v="36" actId="6549"/>
        <pc:sldMkLst>
          <pc:docMk/>
          <pc:sldMk cId="4047443947" sldId="1655"/>
        </pc:sldMkLst>
      </pc:sldChg>
      <pc:sldChg chg="modNotesTx">
        <pc:chgData name="Ann De Buck" userId="56269b48-6f97-4793-ac00-b6dbb2c9f1bb" providerId="ADAL" clId="{8B8EECF3-DD38-42C9-A79E-D17EE85E2F56}" dt="2023-10-10T12:04:16.149" v="37" actId="6549"/>
        <pc:sldMkLst>
          <pc:docMk/>
          <pc:sldMk cId="3971350635" sldId="1656"/>
        </pc:sldMkLst>
      </pc:sldChg>
      <pc:sldChg chg="modNotesTx">
        <pc:chgData name="Ann De Buck" userId="56269b48-6f97-4793-ac00-b6dbb2c9f1bb" providerId="ADAL" clId="{8B8EECF3-DD38-42C9-A79E-D17EE85E2F56}" dt="2023-10-10T12:04:21.174" v="38" actId="6549"/>
        <pc:sldMkLst>
          <pc:docMk/>
          <pc:sldMk cId="783208556" sldId="1657"/>
        </pc:sldMkLst>
      </pc:sldChg>
      <pc:sldChg chg="modNotesTx">
        <pc:chgData name="Ann De Buck" userId="56269b48-6f97-4793-ac00-b6dbb2c9f1bb" providerId="ADAL" clId="{8B8EECF3-DD38-42C9-A79E-D17EE85E2F56}" dt="2023-10-10T12:04:34.466" v="40" actId="6549"/>
        <pc:sldMkLst>
          <pc:docMk/>
          <pc:sldMk cId="761073641" sldId="1723"/>
        </pc:sldMkLst>
      </pc:sldChg>
      <pc:sldChg chg="modNotesTx">
        <pc:chgData name="Ann De Buck" userId="56269b48-6f97-4793-ac00-b6dbb2c9f1bb" providerId="ADAL" clId="{8B8EECF3-DD38-42C9-A79E-D17EE85E2F56}" dt="2023-10-10T12:04:44.952" v="42" actId="6549"/>
        <pc:sldMkLst>
          <pc:docMk/>
          <pc:sldMk cId="3560519251" sldId="1725"/>
        </pc:sldMkLst>
      </pc:sldChg>
      <pc:sldChg chg="modNotesTx">
        <pc:chgData name="Ann De Buck" userId="56269b48-6f97-4793-ac00-b6dbb2c9f1bb" providerId="ADAL" clId="{8B8EECF3-DD38-42C9-A79E-D17EE85E2F56}" dt="2023-10-10T12:04:51.096" v="43" actId="6549"/>
        <pc:sldMkLst>
          <pc:docMk/>
          <pc:sldMk cId="704385692" sldId="1727"/>
        </pc:sldMkLst>
      </pc:sldChg>
      <pc:sldChg chg="modNotesTx">
        <pc:chgData name="Ann De Buck" userId="56269b48-6f97-4793-ac00-b6dbb2c9f1bb" providerId="ADAL" clId="{8B8EECF3-DD38-42C9-A79E-D17EE85E2F56}" dt="2023-10-10T12:04:55.253" v="44" actId="6549"/>
        <pc:sldMkLst>
          <pc:docMk/>
          <pc:sldMk cId="4118128309" sldId="1728"/>
        </pc:sldMkLst>
      </pc:sldChg>
      <pc:sldChg chg="modNotesTx">
        <pc:chgData name="Ann De Buck" userId="56269b48-6f97-4793-ac00-b6dbb2c9f1bb" providerId="ADAL" clId="{8B8EECF3-DD38-42C9-A79E-D17EE85E2F56}" dt="2023-10-10T12:05:13.602" v="48" actId="6549"/>
        <pc:sldMkLst>
          <pc:docMk/>
          <pc:sldMk cId="3261335908" sldId="1729"/>
        </pc:sldMkLst>
      </pc:sldChg>
      <pc:sldChg chg="modNotesTx">
        <pc:chgData name="Ann De Buck" userId="56269b48-6f97-4793-ac00-b6dbb2c9f1bb" providerId="ADAL" clId="{8B8EECF3-DD38-42C9-A79E-D17EE85E2F56}" dt="2023-10-10T12:05:17.291" v="49" actId="6549"/>
        <pc:sldMkLst>
          <pc:docMk/>
          <pc:sldMk cId="4235167757" sldId="1730"/>
        </pc:sldMkLst>
      </pc:sldChg>
      <pc:sldChg chg="modNotesTx">
        <pc:chgData name="Ann De Buck" userId="56269b48-6f97-4793-ac00-b6dbb2c9f1bb" providerId="ADAL" clId="{8B8EECF3-DD38-42C9-A79E-D17EE85E2F56}" dt="2023-10-10T12:05:30.365" v="52" actId="6549"/>
        <pc:sldMkLst>
          <pc:docMk/>
          <pc:sldMk cId="1963901667" sldId="1735"/>
        </pc:sldMkLst>
      </pc:sldChg>
      <pc:sldChg chg="modNotesTx">
        <pc:chgData name="Ann De Buck" userId="56269b48-6f97-4793-ac00-b6dbb2c9f1bb" providerId="ADAL" clId="{8B8EECF3-DD38-42C9-A79E-D17EE85E2F56}" dt="2023-10-10T12:05:45.555" v="54" actId="6549"/>
        <pc:sldMkLst>
          <pc:docMk/>
          <pc:sldMk cId="2852871700" sldId="1737"/>
        </pc:sldMkLst>
      </pc:sldChg>
      <pc:sldChg chg="modNotesTx">
        <pc:chgData name="Ann De Buck" userId="56269b48-6f97-4793-ac00-b6dbb2c9f1bb" providerId="ADAL" clId="{8B8EECF3-DD38-42C9-A79E-D17EE85E2F56}" dt="2023-10-10T12:05:51.681" v="55" actId="6549"/>
        <pc:sldMkLst>
          <pc:docMk/>
          <pc:sldMk cId="327088641" sldId="1745"/>
        </pc:sldMkLst>
      </pc:sldChg>
      <pc:sldChg chg="modNotesTx">
        <pc:chgData name="Ann De Buck" userId="56269b48-6f97-4793-ac00-b6dbb2c9f1bb" providerId="ADAL" clId="{8B8EECF3-DD38-42C9-A79E-D17EE85E2F56}" dt="2023-10-10T12:05:57.562" v="56" actId="6549"/>
        <pc:sldMkLst>
          <pc:docMk/>
          <pc:sldMk cId="3174033392" sldId="1746"/>
        </pc:sldMkLst>
      </pc:sldChg>
      <pc:sldChg chg="modNotesTx">
        <pc:chgData name="Ann De Buck" userId="56269b48-6f97-4793-ac00-b6dbb2c9f1bb" providerId="ADAL" clId="{8B8EECF3-DD38-42C9-A79E-D17EE85E2F56}" dt="2023-10-10T12:06:03.361" v="57" actId="6549"/>
        <pc:sldMkLst>
          <pc:docMk/>
          <pc:sldMk cId="4029689396" sldId="1747"/>
        </pc:sldMkLst>
      </pc:sldChg>
      <pc:sldChg chg="modNotesTx">
        <pc:chgData name="Ann De Buck" userId="56269b48-6f97-4793-ac00-b6dbb2c9f1bb" providerId="ADAL" clId="{8B8EECF3-DD38-42C9-A79E-D17EE85E2F56}" dt="2023-10-10T12:06:09.198" v="58" actId="6549"/>
        <pc:sldMkLst>
          <pc:docMk/>
          <pc:sldMk cId="274059837" sldId="1760"/>
        </pc:sldMkLst>
      </pc:sldChg>
      <pc:sldChg chg="modNotesTx">
        <pc:chgData name="Ann De Buck" userId="56269b48-6f97-4793-ac00-b6dbb2c9f1bb" providerId="ADAL" clId="{8B8EECF3-DD38-42C9-A79E-D17EE85E2F56}" dt="2023-10-10T12:06:13.980" v="59" actId="6549"/>
        <pc:sldMkLst>
          <pc:docMk/>
          <pc:sldMk cId="1255175992" sldId="1762"/>
        </pc:sldMkLst>
      </pc:sldChg>
      <pc:sldChg chg="modNotesTx">
        <pc:chgData name="Ann De Buck" userId="56269b48-6f97-4793-ac00-b6dbb2c9f1bb" providerId="ADAL" clId="{8B8EECF3-DD38-42C9-A79E-D17EE85E2F56}" dt="2023-10-10T12:06:17.695" v="60" actId="6549"/>
        <pc:sldMkLst>
          <pc:docMk/>
          <pc:sldMk cId="1260096091" sldId="1764"/>
        </pc:sldMkLst>
      </pc:sldChg>
      <pc:sldChg chg="modNotesTx">
        <pc:chgData name="Ann De Buck" userId="56269b48-6f97-4793-ac00-b6dbb2c9f1bb" providerId="ADAL" clId="{8B8EECF3-DD38-42C9-A79E-D17EE85E2F56}" dt="2023-10-10T12:06:22.587" v="61" actId="6549"/>
        <pc:sldMkLst>
          <pc:docMk/>
          <pc:sldMk cId="751810511" sldId="1767"/>
        </pc:sldMkLst>
      </pc:sldChg>
      <pc:sldChg chg="modNotesTx">
        <pc:chgData name="Ann De Buck" userId="56269b48-6f97-4793-ac00-b6dbb2c9f1bb" providerId="ADAL" clId="{8B8EECF3-DD38-42C9-A79E-D17EE85E2F56}" dt="2023-10-10T12:06:26.310" v="62" actId="6549"/>
        <pc:sldMkLst>
          <pc:docMk/>
          <pc:sldMk cId="1932155569" sldId="1768"/>
        </pc:sldMkLst>
      </pc:sldChg>
      <pc:sldChg chg="modNotesTx">
        <pc:chgData name="Ann De Buck" userId="56269b48-6f97-4793-ac00-b6dbb2c9f1bb" providerId="ADAL" clId="{8B8EECF3-DD38-42C9-A79E-D17EE85E2F56}" dt="2023-10-10T12:06:31.912" v="63" actId="6549"/>
        <pc:sldMkLst>
          <pc:docMk/>
          <pc:sldMk cId="565301081" sldId="1769"/>
        </pc:sldMkLst>
      </pc:sldChg>
      <pc:sldChg chg="modNotesTx">
        <pc:chgData name="Ann De Buck" userId="56269b48-6f97-4793-ac00-b6dbb2c9f1bb" providerId="ADAL" clId="{8B8EECF3-DD38-42C9-A79E-D17EE85E2F56}" dt="2023-10-10T12:06:35.738" v="64" actId="6549"/>
        <pc:sldMkLst>
          <pc:docMk/>
          <pc:sldMk cId="3510885751" sldId="1770"/>
        </pc:sldMkLst>
      </pc:sldChg>
      <pc:sldChg chg="modNotesTx">
        <pc:chgData name="Ann De Buck" userId="56269b48-6f97-4793-ac00-b6dbb2c9f1bb" providerId="ADAL" clId="{8B8EECF3-DD38-42C9-A79E-D17EE85E2F56}" dt="2023-10-10T12:06:45.964" v="66" actId="6549"/>
        <pc:sldMkLst>
          <pc:docMk/>
          <pc:sldMk cId="4183488128" sldId="1771"/>
        </pc:sldMkLst>
      </pc:sldChg>
      <pc:sldChg chg="modNotesTx">
        <pc:chgData name="Ann De Buck" userId="56269b48-6f97-4793-ac00-b6dbb2c9f1bb" providerId="ADAL" clId="{8B8EECF3-DD38-42C9-A79E-D17EE85E2F56}" dt="2023-10-10T12:06:49.628" v="67" actId="6549"/>
        <pc:sldMkLst>
          <pc:docMk/>
          <pc:sldMk cId="1928513719" sldId="1772"/>
        </pc:sldMkLst>
      </pc:sldChg>
      <pc:sldChg chg="modNotesTx">
        <pc:chgData name="Ann De Buck" userId="56269b48-6f97-4793-ac00-b6dbb2c9f1bb" providerId="ADAL" clId="{8B8EECF3-DD38-42C9-A79E-D17EE85E2F56}" dt="2023-10-10T12:06:52.979" v="68" actId="6549"/>
        <pc:sldMkLst>
          <pc:docMk/>
          <pc:sldMk cId="637612219" sldId="1774"/>
        </pc:sldMkLst>
      </pc:sldChg>
      <pc:sldChg chg="modNotesTx">
        <pc:chgData name="Ann De Buck" userId="56269b48-6f97-4793-ac00-b6dbb2c9f1bb" providerId="ADAL" clId="{8B8EECF3-DD38-42C9-A79E-D17EE85E2F56}" dt="2023-10-10T12:06:56.549" v="69" actId="6549"/>
        <pc:sldMkLst>
          <pc:docMk/>
          <pc:sldMk cId="4119052601" sldId="1775"/>
        </pc:sldMkLst>
      </pc:sldChg>
      <pc:sldChg chg="modNotesTx">
        <pc:chgData name="Ann De Buck" userId="56269b48-6f97-4793-ac00-b6dbb2c9f1bb" providerId="ADAL" clId="{8B8EECF3-DD38-42C9-A79E-D17EE85E2F56}" dt="2023-10-10T12:07:00.479" v="70" actId="6549"/>
        <pc:sldMkLst>
          <pc:docMk/>
          <pc:sldMk cId="1467737720" sldId="1776"/>
        </pc:sldMkLst>
      </pc:sldChg>
      <pc:sldChg chg="modNotesTx">
        <pc:chgData name="Ann De Buck" userId="56269b48-6f97-4793-ac00-b6dbb2c9f1bb" providerId="ADAL" clId="{8B8EECF3-DD38-42C9-A79E-D17EE85E2F56}" dt="2023-10-10T12:07:03.511" v="71" actId="6549"/>
        <pc:sldMkLst>
          <pc:docMk/>
          <pc:sldMk cId="2402347060" sldId="1777"/>
        </pc:sldMkLst>
      </pc:sldChg>
      <pc:sldChg chg="modNotesTx">
        <pc:chgData name="Ann De Buck" userId="56269b48-6f97-4793-ac00-b6dbb2c9f1bb" providerId="ADAL" clId="{8B8EECF3-DD38-42C9-A79E-D17EE85E2F56}" dt="2023-10-10T12:07:08.993" v="72" actId="6549"/>
        <pc:sldMkLst>
          <pc:docMk/>
          <pc:sldMk cId="2515898484" sldId="1778"/>
        </pc:sldMkLst>
      </pc:sldChg>
      <pc:sldChg chg="modNotesTx">
        <pc:chgData name="Ann De Buck" userId="56269b48-6f97-4793-ac00-b6dbb2c9f1bb" providerId="ADAL" clId="{8B8EECF3-DD38-42C9-A79E-D17EE85E2F56}" dt="2023-10-10T12:07:12.526" v="73" actId="6549"/>
        <pc:sldMkLst>
          <pc:docMk/>
          <pc:sldMk cId="3070926179" sldId="1788"/>
        </pc:sldMkLst>
      </pc:sldChg>
      <pc:sldChg chg="modNotesTx">
        <pc:chgData name="Ann De Buck" userId="56269b48-6f97-4793-ac00-b6dbb2c9f1bb" providerId="ADAL" clId="{8B8EECF3-DD38-42C9-A79E-D17EE85E2F56}" dt="2023-10-10T12:07:15.583" v="74" actId="6549"/>
        <pc:sldMkLst>
          <pc:docMk/>
          <pc:sldMk cId="3003541537" sldId="1789"/>
        </pc:sldMkLst>
      </pc:sldChg>
      <pc:sldChg chg="modNotesTx">
        <pc:chgData name="Ann De Buck" userId="56269b48-6f97-4793-ac00-b6dbb2c9f1bb" providerId="ADAL" clId="{8B8EECF3-DD38-42C9-A79E-D17EE85E2F56}" dt="2023-10-10T12:07:19.639" v="75" actId="6549"/>
        <pc:sldMkLst>
          <pc:docMk/>
          <pc:sldMk cId="217997946" sldId="1790"/>
        </pc:sldMkLst>
      </pc:sldChg>
      <pc:sldChg chg="modNotesTx">
        <pc:chgData name="Ann De Buck" userId="56269b48-6f97-4793-ac00-b6dbb2c9f1bb" providerId="ADAL" clId="{8B8EECF3-DD38-42C9-A79E-D17EE85E2F56}" dt="2023-10-10T12:07:24.045" v="76" actId="6549"/>
        <pc:sldMkLst>
          <pc:docMk/>
          <pc:sldMk cId="1860268500" sldId="1791"/>
        </pc:sldMkLst>
      </pc:sldChg>
      <pc:sldChg chg="modNotesTx">
        <pc:chgData name="Ann De Buck" userId="56269b48-6f97-4793-ac00-b6dbb2c9f1bb" providerId="ADAL" clId="{8B8EECF3-DD38-42C9-A79E-D17EE85E2F56}" dt="2023-10-10T12:07:28.467" v="77" actId="6549"/>
        <pc:sldMkLst>
          <pc:docMk/>
          <pc:sldMk cId="586310519" sldId="1792"/>
        </pc:sldMkLst>
      </pc:sldChg>
      <pc:sldChg chg="modNotesTx">
        <pc:chgData name="Ann De Buck" userId="56269b48-6f97-4793-ac00-b6dbb2c9f1bb" providerId="ADAL" clId="{8B8EECF3-DD38-42C9-A79E-D17EE85E2F56}" dt="2023-10-10T12:07:34.039" v="78" actId="6549"/>
        <pc:sldMkLst>
          <pc:docMk/>
          <pc:sldMk cId="1546299132" sldId="1804"/>
        </pc:sldMkLst>
      </pc:sldChg>
      <pc:sldChg chg="modNotesTx">
        <pc:chgData name="Ann De Buck" userId="56269b48-6f97-4793-ac00-b6dbb2c9f1bb" providerId="ADAL" clId="{8B8EECF3-DD38-42C9-A79E-D17EE85E2F56}" dt="2023-10-10T12:07:38" v="79" actId="6549"/>
        <pc:sldMkLst>
          <pc:docMk/>
          <pc:sldMk cId="4025010000" sldId="1805"/>
        </pc:sldMkLst>
      </pc:sldChg>
      <pc:sldChg chg="modNotesTx">
        <pc:chgData name="Ann De Buck" userId="56269b48-6f97-4793-ac00-b6dbb2c9f1bb" providerId="ADAL" clId="{8B8EECF3-DD38-42C9-A79E-D17EE85E2F56}" dt="2023-10-10T12:07:40.951" v="80" actId="6549"/>
        <pc:sldMkLst>
          <pc:docMk/>
          <pc:sldMk cId="1936974367" sldId="1806"/>
        </pc:sldMkLst>
      </pc:sldChg>
      <pc:sldChg chg="modNotesTx">
        <pc:chgData name="Ann De Buck" userId="56269b48-6f97-4793-ac00-b6dbb2c9f1bb" providerId="ADAL" clId="{8B8EECF3-DD38-42C9-A79E-D17EE85E2F56}" dt="2023-10-10T12:07:48.329" v="82" actId="6549"/>
        <pc:sldMkLst>
          <pc:docMk/>
          <pc:sldMk cId="2644045199" sldId="1807"/>
        </pc:sldMkLst>
      </pc:sldChg>
      <pc:sldChg chg="modNotesTx">
        <pc:chgData name="Ann De Buck" userId="56269b48-6f97-4793-ac00-b6dbb2c9f1bb" providerId="ADAL" clId="{8B8EECF3-DD38-42C9-A79E-D17EE85E2F56}" dt="2023-10-10T12:07:44.240" v="81" actId="6549"/>
        <pc:sldMkLst>
          <pc:docMk/>
          <pc:sldMk cId="1146254898" sldId="1808"/>
        </pc:sldMkLst>
      </pc:sldChg>
      <pc:sldChg chg="modNotesTx">
        <pc:chgData name="Ann De Buck" userId="56269b48-6f97-4793-ac00-b6dbb2c9f1bb" providerId="ADAL" clId="{8B8EECF3-DD38-42C9-A79E-D17EE85E2F56}" dt="2023-10-10T12:07:52.354" v="83" actId="6549"/>
        <pc:sldMkLst>
          <pc:docMk/>
          <pc:sldMk cId="510227081" sldId="1809"/>
        </pc:sldMkLst>
      </pc:sldChg>
      <pc:sldChg chg="modNotesTx">
        <pc:chgData name="Ann De Buck" userId="56269b48-6f97-4793-ac00-b6dbb2c9f1bb" providerId="ADAL" clId="{8B8EECF3-DD38-42C9-A79E-D17EE85E2F56}" dt="2023-10-10T12:07:55.505" v="84" actId="6549"/>
        <pc:sldMkLst>
          <pc:docMk/>
          <pc:sldMk cId="440642682" sldId="1810"/>
        </pc:sldMkLst>
      </pc:sldChg>
      <pc:sldChg chg="modNotesTx">
        <pc:chgData name="Ann De Buck" userId="56269b48-6f97-4793-ac00-b6dbb2c9f1bb" providerId="ADAL" clId="{8B8EECF3-DD38-42C9-A79E-D17EE85E2F56}" dt="2023-10-10T12:08:04.944" v="86" actId="6549"/>
        <pc:sldMkLst>
          <pc:docMk/>
          <pc:sldMk cId="2181372353" sldId="1818"/>
        </pc:sldMkLst>
      </pc:sldChg>
      <pc:sldChg chg="modNotesTx">
        <pc:chgData name="Ann De Buck" userId="56269b48-6f97-4793-ac00-b6dbb2c9f1bb" providerId="ADAL" clId="{8B8EECF3-DD38-42C9-A79E-D17EE85E2F56}" dt="2023-10-10T12:08:17.948" v="88" actId="6549"/>
        <pc:sldMkLst>
          <pc:docMk/>
          <pc:sldMk cId="3490275342" sldId="1822"/>
        </pc:sldMkLst>
      </pc:sldChg>
      <pc:sldChg chg="modNotesTx">
        <pc:chgData name="Ann De Buck" userId="56269b48-6f97-4793-ac00-b6dbb2c9f1bb" providerId="ADAL" clId="{8B8EECF3-DD38-42C9-A79E-D17EE85E2F56}" dt="2023-10-10T12:05:27.020" v="51" actId="6549"/>
        <pc:sldMkLst>
          <pc:docMk/>
          <pc:sldMk cId="2325352801" sldId="1825"/>
        </pc:sldMkLst>
      </pc:sldChg>
      <pc:sldChg chg="modNotesTx">
        <pc:chgData name="Ann De Buck" userId="56269b48-6f97-4793-ac00-b6dbb2c9f1bb" providerId="ADAL" clId="{8B8EECF3-DD38-42C9-A79E-D17EE85E2F56}" dt="2023-10-10T12:01:12.129" v="6" actId="6549"/>
        <pc:sldMkLst>
          <pc:docMk/>
          <pc:sldMk cId="3360492314" sldId="1827"/>
        </pc:sldMkLst>
      </pc:sldChg>
      <pc:sldChg chg="modNotesTx">
        <pc:chgData name="Ann De Buck" userId="56269b48-6f97-4793-ac00-b6dbb2c9f1bb" providerId="ADAL" clId="{8B8EECF3-DD38-42C9-A79E-D17EE85E2F56}" dt="2023-10-10T12:01:38.266" v="10" actId="6549"/>
        <pc:sldMkLst>
          <pc:docMk/>
          <pc:sldMk cId="3465141105" sldId="1828"/>
        </pc:sldMkLst>
      </pc:sldChg>
      <pc:sldChg chg="modNotesTx">
        <pc:chgData name="Ann De Buck" userId="56269b48-6f97-4793-ac00-b6dbb2c9f1bb" providerId="ADAL" clId="{8B8EECF3-DD38-42C9-A79E-D17EE85E2F56}" dt="2023-10-10T12:03:25.161" v="28" actId="6549"/>
        <pc:sldMkLst>
          <pc:docMk/>
          <pc:sldMk cId="1523577846" sldId="1831"/>
        </pc:sldMkLst>
      </pc:sldChg>
      <pc:sldChg chg="modNotesTx">
        <pc:chgData name="Ann De Buck" userId="56269b48-6f97-4793-ac00-b6dbb2c9f1bb" providerId="ADAL" clId="{8B8EECF3-DD38-42C9-A79E-D17EE85E2F56}" dt="2023-10-10T12:04:25.715" v="39" actId="6549"/>
        <pc:sldMkLst>
          <pc:docMk/>
          <pc:sldMk cId="3537078712" sldId="1832"/>
        </pc:sldMkLst>
      </pc:sldChg>
      <pc:sldChg chg="modNotesTx">
        <pc:chgData name="Ann De Buck" userId="56269b48-6f97-4793-ac00-b6dbb2c9f1bb" providerId="ADAL" clId="{8B8EECF3-DD38-42C9-A79E-D17EE85E2F56}" dt="2023-10-10T12:05:22.751" v="50" actId="6549"/>
        <pc:sldMkLst>
          <pc:docMk/>
          <pc:sldMk cId="659484079" sldId="1836"/>
        </pc:sldMkLst>
      </pc:sldChg>
      <pc:sldChg chg="modNotesTx">
        <pc:chgData name="Ann De Buck" userId="56269b48-6f97-4793-ac00-b6dbb2c9f1bb" providerId="ADAL" clId="{8B8EECF3-DD38-42C9-A79E-D17EE85E2F56}" dt="2023-10-10T12:05:36.633" v="53" actId="6549"/>
        <pc:sldMkLst>
          <pc:docMk/>
          <pc:sldMk cId="3343798049" sldId="1837"/>
        </pc:sldMkLst>
      </pc:sldChg>
      <pc:sldChg chg="modNotesTx">
        <pc:chgData name="Ann De Buck" userId="56269b48-6f97-4793-ac00-b6dbb2c9f1bb" providerId="ADAL" clId="{8B8EECF3-DD38-42C9-A79E-D17EE85E2F56}" dt="2023-10-10T12:06:41.166" v="65" actId="6549"/>
        <pc:sldMkLst>
          <pc:docMk/>
          <pc:sldMk cId="255388986" sldId="1839"/>
        </pc:sldMkLst>
      </pc:sldChg>
      <pc:sldChg chg="modNotesTx">
        <pc:chgData name="Ann De Buck" userId="56269b48-6f97-4793-ac00-b6dbb2c9f1bb" providerId="ADAL" clId="{8B8EECF3-DD38-42C9-A79E-D17EE85E2F56}" dt="2023-10-10T12:08:00.088" v="85" actId="6549"/>
        <pc:sldMkLst>
          <pc:docMk/>
          <pc:sldMk cId="1888793929" sldId="1841"/>
        </pc:sldMkLst>
      </pc:sldChg>
      <pc:sldChg chg="modNotesTx">
        <pc:chgData name="Ann De Buck" userId="56269b48-6f97-4793-ac00-b6dbb2c9f1bb" providerId="ADAL" clId="{8B8EECF3-DD38-42C9-A79E-D17EE85E2F56}" dt="2023-10-10T12:08:33.057" v="92" actId="6549"/>
        <pc:sldMkLst>
          <pc:docMk/>
          <pc:sldMk cId="1109961157" sldId="1842"/>
        </pc:sldMkLst>
      </pc:sldChg>
      <pc:sldChg chg="modNotesTx">
        <pc:chgData name="Ann De Buck" userId="56269b48-6f97-4793-ac00-b6dbb2c9f1bb" providerId="ADAL" clId="{8B8EECF3-DD38-42C9-A79E-D17EE85E2F56}" dt="2023-10-10T12:08:35.888" v="93" actId="6549"/>
        <pc:sldMkLst>
          <pc:docMk/>
          <pc:sldMk cId="1582999166" sldId="1844"/>
        </pc:sldMkLst>
      </pc:sldChg>
      <pc:sldChg chg="modNotesTx">
        <pc:chgData name="Ann De Buck" userId="56269b48-6f97-4793-ac00-b6dbb2c9f1bb" providerId="ADAL" clId="{8B8EECF3-DD38-42C9-A79E-D17EE85E2F56}" dt="2023-10-10T12:00:42.741" v="1" actId="6549"/>
        <pc:sldMkLst>
          <pc:docMk/>
          <pc:sldMk cId="3083050167" sldId="1847"/>
        </pc:sldMkLst>
      </pc:sldChg>
      <pc:sldChg chg="modNotesTx">
        <pc:chgData name="Ann De Buck" userId="56269b48-6f97-4793-ac00-b6dbb2c9f1bb" providerId="ADAL" clId="{8B8EECF3-DD38-42C9-A79E-D17EE85E2F56}" dt="2023-10-10T12:05:00.806" v="45" actId="6549"/>
        <pc:sldMkLst>
          <pc:docMk/>
          <pc:sldMk cId="1432867616" sldId="1849"/>
        </pc:sldMkLst>
      </pc:sldChg>
      <pc:sldChg chg="modNotesTx">
        <pc:chgData name="Ann De Buck" userId="56269b48-6f97-4793-ac00-b6dbb2c9f1bb" providerId="ADAL" clId="{8B8EECF3-DD38-42C9-A79E-D17EE85E2F56}" dt="2023-10-10T12:05:04.032" v="46" actId="6549"/>
        <pc:sldMkLst>
          <pc:docMk/>
          <pc:sldMk cId="2510035263" sldId="1850"/>
        </pc:sldMkLst>
      </pc:sldChg>
      <pc:sldChg chg="modNotesTx">
        <pc:chgData name="Ann De Buck" userId="56269b48-6f97-4793-ac00-b6dbb2c9f1bb" providerId="ADAL" clId="{8B8EECF3-DD38-42C9-A79E-D17EE85E2F56}" dt="2023-10-10T12:05:08.779" v="47" actId="6549"/>
        <pc:sldMkLst>
          <pc:docMk/>
          <pc:sldMk cId="3231865494" sldId="1851"/>
        </pc:sldMkLst>
      </pc:sldChg>
      <pc:sldChg chg="modNotesTx">
        <pc:chgData name="Ann De Buck" userId="56269b48-6f97-4793-ac00-b6dbb2c9f1bb" providerId="ADAL" clId="{8B8EECF3-DD38-42C9-A79E-D17EE85E2F56}" dt="2023-10-10T12:08:23.782" v="89" actId="6549"/>
        <pc:sldMkLst>
          <pc:docMk/>
          <pc:sldMk cId="1613463106" sldId="1852"/>
        </pc:sldMkLst>
      </pc:sldChg>
      <pc:sldChg chg="modNotesTx">
        <pc:chgData name="Ann De Buck" userId="56269b48-6f97-4793-ac00-b6dbb2c9f1bb" providerId="ADAL" clId="{8B8EECF3-DD38-42C9-A79E-D17EE85E2F56}" dt="2023-10-10T12:08:27.275" v="90" actId="6549"/>
        <pc:sldMkLst>
          <pc:docMk/>
          <pc:sldMk cId="4189819715" sldId="1853"/>
        </pc:sldMkLst>
      </pc:sldChg>
      <pc:sldChg chg="modNotesTx">
        <pc:chgData name="Ann De Buck" userId="56269b48-6f97-4793-ac00-b6dbb2c9f1bb" providerId="ADAL" clId="{8B8EECF3-DD38-42C9-A79E-D17EE85E2F56}" dt="2023-10-10T12:08:30.128" v="91" actId="6549"/>
        <pc:sldMkLst>
          <pc:docMk/>
          <pc:sldMk cId="1481976700" sldId="1854"/>
        </pc:sldMkLst>
      </pc:sldChg>
    </pc:docChg>
  </pc:docChgLst>
  <pc:docChgLst>
    <pc:chgData name="Ann De Buck" userId="56269b48-6f97-4793-ac00-b6dbb2c9f1bb" providerId="ADAL" clId="{723D4707-8E6D-4797-B3C1-A58F861DA8B1}"/>
    <pc:docChg chg="custSel modSld">
      <pc:chgData name="Ann De Buck" userId="56269b48-6f97-4793-ac00-b6dbb2c9f1bb" providerId="ADAL" clId="{723D4707-8E6D-4797-B3C1-A58F861DA8B1}" dt="2023-10-09T21:01:08.903" v="32683" actId="20577"/>
      <pc:docMkLst>
        <pc:docMk/>
      </pc:docMkLst>
      <pc:sldChg chg="modNotesTx">
        <pc:chgData name="Ann De Buck" userId="56269b48-6f97-4793-ac00-b6dbb2c9f1bb" providerId="ADAL" clId="{723D4707-8E6D-4797-B3C1-A58F861DA8B1}" dt="2023-10-09T16:27:54.520" v="618" actId="20577"/>
        <pc:sldMkLst>
          <pc:docMk/>
          <pc:sldMk cId="4162507869" sldId="259"/>
        </pc:sldMkLst>
      </pc:sldChg>
      <pc:sldChg chg="modSp mod modAnim modNotesTx">
        <pc:chgData name="Ann De Buck" userId="56269b48-6f97-4793-ac00-b6dbb2c9f1bb" providerId="ADAL" clId="{723D4707-8E6D-4797-B3C1-A58F861DA8B1}" dt="2023-10-09T16:52:03.748" v="4891" actId="27636"/>
        <pc:sldMkLst>
          <pc:docMk/>
          <pc:sldMk cId="2977093728" sldId="270"/>
        </pc:sldMkLst>
        <pc:spChg chg="mod">
          <ac:chgData name="Ann De Buck" userId="56269b48-6f97-4793-ac00-b6dbb2c9f1bb" providerId="ADAL" clId="{723D4707-8E6D-4797-B3C1-A58F861DA8B1}" dt="2023-10-09T16:52:03.748" v="4891" actId="27636"/>
          <ac:spMkLst>
            <pc:docMk/>
            <pc:sldMk cId="2977093728" sldId="270"/>
            <ac:spMk id="6" creationId="{8BF6995E-3C14-4C73-B28F-CBBBE6ABB23B}"/>
          </ac:spMkLst>
        </pc:spChg>
      </pc:sldChg>
      <pc:sldChg chg="modAnim modNotesTx">
        <pc:chgData name="Ann De Buck" userId="56269b48-6f97-4793-ac00-b6dbb2c9f1bb" providerId="ADAL" clId="{723D4707-8E6D-4797-B3C1-A58F861DA8B1}" dt="2023-10-09T17:39:02.577" v="10569"/>
        <pc:sldMkLst>
          <pc:docMk/>
          <pc:sldMk cId="3362166861" sldId="274"/>
        </pc:sldMkLst>
      </pc:sldChg>
      <pc:sldChg chg="modNotesTx">
        <pc:chgData name="Ann De Buck" userId="56269b48-6f97-4793-ac00-b6dbb2c9f1bb" providerId="ADAL" clId="{723D4707-8E6D-4797-B3C1-A58F861DA8B1}" dt="2023-10-09T16:37:41.455" v="2642" actId="20577"/>
        <pc:sldMkLst>
          <pc:docMk/>
          <pc:sldMk cId="4041350749" sldId="275"/>
        </pc:sldMkLst>
      </pc:sldChg>
      <pc:sldChg chg="modAnim modNotesTx">
        <pc:chgData name="Ann De Buck" userId="56269b48-6f97-4793-ac00-b6dbb2c9f1bb" providerId="ADAL" clId="{723D4707-8E6D-4797-B3C1-A58F861DA8B1}" dt="2023-10-09T18:05:46.794" v="13539" actId="20577"/>
        <pc:sldMkLst>
          <pc:docMk/>
          <pc:sldMk cId="3353828400" sldId="717"/>
        </pc:sldMkLst>
      </pc:sldChg>
      <pc:sldChg chg="modNotesTx">
        <pc:chgData name="Ann De Buck" userId="56269b48-6f97-4793-ac00-b6dbb2c9f1bb" providerId="ADAL" clId="{723D4707-8E6D-4797-B3C1-A58F861DA8B1}" dt="2023-10-09T18:21:24.084" v="15914" actId="20577"/>
        <pc:sldMkLst>
          <pc:docMk/>
          <pc:sldMk cId="403541773" sldId="726"/>
        </pc:sldMkLst>
      </pc:sldChg>
      <pc:sldChg chg="modAnim modNotesTx">
        <pc:chgData name="Ann De Buck" userId="56269b48-6f97-4793-ac00-b6dbb2c9f1bb" providerId="ADAL" clId="{723D4707-8E6D-4797-B3C1-A58F861DA8B1}" dt="2023-10-09T18:14:00.397" v="15043" actId="20577"/>
        <pc:sldMkLst>
          <pc:docMk/>
          <pc:sldMk cId="1326464518" sldId="727"/>
        </pc:sldMkLst>
      </pc:sldChg>
      <pc:sldChg chg="modNotesTx">
        <pc:chgData name="Ann De Buck" userId="56269b48-6f97-4793-ac00-b6dbb2c9f1bb" providerId="ADAL" clId="{723D4707-8E6D-4797-B3C1-A58F861DA8B1}" dt="2023-10-09T18:25:46.474" v="16497" actId="20577"/>
        <pc:sldMkLst>
          <pc:docMk/>
          <pc:sldMk cId="1940331205" sldId="738"/>
        </pc:sldMkLst>
      </pc:sldChg>
      <pc:sldChg chg="modNotesTx">
        <pc:chgData name="Ann De Buck" userId="56269b48-6f97-4793-ac00-b6dbb2c9f1bb" providerId="ADAL" clId="{723D4707-8E6D-4797-B3C1-A58F861DA8B1}" dt="2023-10-09T18:26:29.624" v="16603" actId="20577"/>
        <pc:sldMkLst>
          <pc:docMk/>
          <pc:sldMk cId="2495143428" sldId="822"/>
        </pc:sldMkLst>
      </pc:sldChg>
      <pc:sldChg chg="modNotesTx">
        <pc:chgData name="Ann De Buck" userId="56269b48-6f97-4793-ac00-b6dbb2c9f1bb" providerId="ADAL" clId="{723D4707-8E6D-4797-B3C1-A58F861DA8B1}" dt="2023-10-09T17:03:25.540" v="6908" actId="20577"/>
        <pc:sldMkLst>
          <pc:docMk/>
          <pc:sldMk cId="2575177129" sldId="846"/>
        </pc:sldMkLst>
      </pc:sldChg>
      <pc:sldChg chg="modAnim modNotesTx">
        <pc:chgData name="Ann De Buck" userId="56269b48-6f97-4793-ac00-b6dbb2c9f1bb" providerId="ADAL" clId="{723D4707-8E6D-4797-B3C1-A58F861DA8B1}" dt="2023-10-09T17:07:37.433" v="7650" actId="20577"/>
        <pc:sldMkLst>
          <pc:docMk/>
          <pc:sldMk cId="904067763" sldId="847"/>
        </pc:sldMkLst>
      </pc:sldChg>
      <pc:sldChg chg="modAnim modNotesTx">
        <pc:chgData name="Ann De Buck" userId="56269b48-6f97-4793-ac00-b6dbb2c9f1bb" providerId="ADAL" clId="{723D4707-8E6D-4797-B3C1-A58F861DA8B1}" dt="2023-10-09T17:12:14.461" v="8222" actId="20577"/>
        <pc:sldMkLst>
          <pc:docMk/>
          <pc:sldMk cId="2883622185" sldId="849"/>
        </pc:sldMkLst>
      </pc:sldChg>
      <pc:sldChg chg="modAnim modNotesTx">
        <pc:chgData name="Ann De Buck" userId="56269b48-6f97-4793-ac00-b6dbb2c9f1bb" providerId="ADAL" clId="{723D4707-8E6D-4797-B3C1-A58F861DA8B1}" dt="2023-10-09T17:43:31.898" v="11018" actId="20577"/>
        <pc:sldMkLst>
          <pc:docMk/>
          <pc:sldMk cId="2033692553" sldId="850"/>
        </pc:sldMkLst>
      </pc:sldChg>
      <pc:sldChg chg="modNotesTx">
        <pc:chgData name="Ann De Buck" userId="56269b48-6f97-4793-ac00-b6dbb2c9f1bb" providerId="ADAL" clId="{723D4707-8E6D-4797-B3C1-A58F861DA8B1}" dt="2023-10-09T17:45:45.683" v="11276" actId="20577"/>
        <pc:sldMkLst>
          <pc:docMk/>
          <pc:sldMk cId="2340631106" sldId="851"/>
        </pc:sldMkLst>
      </pc:sldChg>
      <pc:sldChg chg="modAnim modNotesTx">
        <pc:chgData name="Ann De Buck" userId="56269b48-6f97-4793-ac00-b6dbb2c9f1bb" providerId="ADAL" clId="{723D4707-8E6D-4797-B3C1-A58F861DA8B1}" dt="2023-10-09T17:47:21.777" v="11327" actId="20577"/>
        <pc:sldMkLst>
          <pc:docMk/>
          <pc:sldMk cId="1149048235" sldId="852"/>
        </pc:sldMkLst>
      </pc:sldChg>
      <pc:sldChg chg="modAnim modNotesTx">
        <pc:chgData name="Ann De Buck" userId="56269b48-6f97-4793-ac00-b6dbb2c9f1bb" providerId="ADAL" clId="{723D4707-8E6D-4797-B3C1-A58F861DA8B1}" dt="2023-10-09T17:50:42.982" v="11632" actId="20577"/>
        <pc:sldMkLst>
          <pc:docMk/>
          <pc:sldMk cId="10456826" sldId="853"/>
        </pc:sldMkLst>
      </pc:sldChg>
      <pc:sldChg chg="modAnim modNotesTx">
        <pc:chgData name="Ann De Buck" userId="56269b48-6f97-4793-ac00-b6dbb2c9f1bb" providerId="ADAL" clId="{723D4707-8E6D-4797-B3C1-A58F861DA8B1}" dt="2023-10-09T17:18:31.686" v="9307" actId="20577"/>
        <pc:sldMkLst>
          <pc:docMk/>
          <pc:sldMk cId="2873877986" sldId="864"/>
        </pc:sldMkLst>
      </pc:sldChg>
      <pc:sldChg chg="modAnim modNotesTx">
        <pc:chgData name="Ann De Buck" userId="56269b48-6f97-4793-ac00-b6dbb2c9f1bb" providerId="ADAL" clId="{723D4707-8E6D-4797-B3C1-A58F861DA8B1}" dt="2023-10-09T17:57:49.197" v="12770" actId="20577"/>
        <pc:sldMkLst>
          <pc:docMk/>
          <pc:sldMk cId="1897169001" sldId="867"/>
        </pc:sldMkLst>
      </pc:sldChg>
      <pc:sldChg chg="modAnim modNotesTx">
        <pc:chgData name="Ann De Buck" userId="56269b48-6f97-4793-ac00-b6dbb2c9f1bb" providerId="ADAL" clId="{723D4707-8E6D-4797-B3C1-A58F861DA8B1}" dt="2023-10-09T18:02:19.236" v="13301" actId="20577"/>
        <pc:sldMkLst>
          <pc:docMk/>
          <pc:sldMk cId="4081983058" sldId="868"/>
        </pc:sldMkLst>
      </pc:sldChg>
      <pc:sldChg chg="modAnim modNotesTx">
        <pc:chgData name="Ann De Buck" userId="56269b48-6f97-4793-ac00-b6dbb2c9f1bb" providerId="ADAL" clId="{723D4707-8E6D-4797-B3C1-A58F861DA8B1}" dt="2023-10-09T18:17:15.153" v="15461" actId="20577"/>
        <pc:sldMkLst>
          <pc:docMk/>
          <pc:sldMk cId="1650609272" sldId="870"/>
        </pc:sldMkLst>
      </pc:sldChg>
      <pc:sldChg chg="modAnim modNotesTx">
        <pc:chgData name="Ann De Buck" userId="56269b48-6f97-4793-ac00-b6dbb2c9f1bb" providerId="ADAL" clId="{723D4707-8E6D-4797-B3C1-A58F861DA8B1}" dt="2023-10-09T18:18:23.773" v="15519" actId="20577"/>
        <pc:sldMkLst>
          <pc:docMk/>
          <pc:sldMk cId="1776444838" sldId="872"/>
        </pc:sldMkLst>
      </pc:sldChg>
      <pc:sldChg chg="modSp modAnim modNotesTx">
        <pc:chgData name="Ann De Buck" userId="56269b48-6f97-4793-ac00-b6dbb2c9f1bb" providerId="ADAL" clId="{723D4707-8E6D-4797-B3C1-A58F861DA8B1}" dt="2023-10-09T18:19:49.124" v="15639" actId="20577"/>
        <pc:sldMkLst>
          <pc:docMk/>
          <pc:sldMk cId="144519232" sldId="873"/>
        </pc:sldMkLst>
        <pc:spChg chg="mod">
          <ac:chgData name="Ann De Buck" userId="56269b48-6f97-4793-ac00-b6dbb2c9f1bb" providerId="ADAL" clId="{723D4707-8E6D-4797-B3C1-A58F861DA8B1}" dt="2023-10-09T18:19:49.124" v="15639" actId="20577"/>
          <ac:spMkLst>
            <pc:docMk/>
            <pc:sldMk cId="144519232" sldId="873"/>
            <ac:spMk id="3" creationId="{5861ECBC-EA5A-4CEF-8A45-67324AA71828}"/>
          </ac:spMkLst>
        </pc:spChg>
      </pc:sldChg>
      <pc:sldChg chg="modNotesTx">
        <pc:chgData name="Ann De Buck" userId="56269b48-6f97-4793-ac00-b6dbb2c9f1bb" providerId="ADAL" clId="{723D4707-8E6D-4797-B3C1-A58F861DA8B1}" dt="2023-10-09T18:22:57.914" v="16072" actId="20577"/>
        <pc:sldMkLst>
          <pc:docMk/>
          <pc:sldMk cId="367873138" sldId="877"/>
        </pc:sldMkLst>
      </pc:sldChg>
      <pc:sldChg chg="modNotesTx">
        <pc:chgData name="Ann De Buck" userId="56269b48-6f97-4793-ac00-b6dbb2c9f1bb" providerId="ADAL" clId="{723D4707-8E6D-4797-B3C1-A58F861DA8B1}" dt="2023-10-09T18:28:09.038" v="16827" actId="20577"/>
        <pc:sldMkLst>
          <pc:docMk/>
          <pc:sldMk cId="635189050" sldId="988"/>
        </pc:sldMkLst>
      </pc:sldChg>
      <pc:sldChg chg="modAnim modNotesTx">
        <pc:chgData name="Ann De Buck" userId="56269b48-6f97-4793-ac00-b6dbb2c9f1bb" providerId="ADAL" clId="{723D4707-8E6D-4797-B3C1-A58F861DA8B1}" dt="2023-10-09T16:58:50.498" v="5877" actId="20577"/>
        <pc:sldMkLst>
          <pc:docMk/>
          <pc:sldMk cId="4276196335" sldId="1647"/>
        </pc:sldMkLst>
      </pc:sldChg>
      <pc:sldChg chg="modAnim modNotesTx">
        <pc:chgData name="Ann De Buck" userId="56269b48-6f97-4793-ac00-b6dbb2c9f1bb" providerId="ADAL" clId="{723D4707-8E6D-4797-B3C1-A58F861DA8B1}" dt="2023-10-09T18:31:22.886" v="17123" actId="20577"/>
        <pc:sldMkLst>
          <pc:docMk/>
          <pc:sldMk cId="2625714833" sldId="1649"/>
        </pc:sldMkLst>
      </pc:sldChg>
      <pc:sldChg chg="modAnim">
        <pc:chgData name="Ann De Buck" userId="56269b48-6f97-4793-ac00-b6dbb2c9f1bb" providerId="ADAL" clId="{723D4707-8E6D-4797-B3C1-A58F861DA8B1}" dt="2023-10-09T18:31:55.586" v="17126"/>
        <pc:sldMkLst>
          <pc:docMk/>
          <pc:sldMk cId="2233523538" sldId="1650"/>
        </pc:sldMkLst>
      </pc:sldChg>
      <pc:sldChg chg="modAnim modNotesTx">
        <pc:chgData name="Ann De Buck" userId="56269b48-6f97-4793-ac00-b6dbb2c9f1bb" providerId="ADAL" clId="{723D4707-8E6D-4797-B3C1-A58F861DA8B1}" dt="2023-10-09T18:34:51.950" v="17364" actId="20577"/>
        <pc:sldMkLst>
          <pc:docMk/>
          <pc:sldMk cId="2990877612" sldId="1651"/>
        </pc:sldMkLst>
      </pc:sldChg>
      <pc:sldChg chg="modSp modAnim modNotesTx">
        <pc:chgData name="Ann De Buck" userId="56269b48-6f97-4793-ac00-b6dbb2c9f1bb" providerId="ADAL" clId="{723D4707-8E6D-4797-B3C1-A58F861DA8B1}" dt="2023-10-09T18:45:57.759" v="18220" actId="20577"/>
        <pc:sldMkLst>
          <pc:docMk/>
          <pc:sldMk cId="254022823" sldId="1652"/>
        </pc:sldMkLst>
        <pc:spChg chg="mod">
          <ac:chgData name="Ann De Buck" userId="56269b48-6f97-4793-ac00-b6dbb2c9f1bb" providerId="ADAL" clId="{723D4707-8E6D-4797-B3C1-A58F861DA8B1}" dt="2023-10-09T18:45:57.759" v="18220" actId="20577"/>
          <ac:spMkLst>
            <pc:docMk/>
            <pc:sldMk cId="254022823" sldId="1652"/>
            <ac:spMk id="3" creationId="{8C3982F1-9311-4B0E-82AA-026D75044C10}"/>
          </ac:spMkLst>
        </pc:spChg>
      </pc:sldChg>
      <pc:sldChg chg="modNotesTx">
        <pc:chgData name="Ann De Buck" userId="56269b48-6f97-4793-ac00-b6dbb2c9f1bb" providerId="ADAL" clId="{723D4707-8E6D-4797-B3C1-A58F861DA8B1}" dt="2023-10-09T18:48:16.985" v="18782" actId="20577"/>
        <pc:sldMkLst>
          <pc:docMk/>
          <pc:sldMk cId="61888918" sldId="1653"/>
        </pc:sldMkLst>
      </pc:sldChg>
      <pc:sldChg chg="modNotesTx">
        <pc:chgData name="Ann De Buck" userId="56269b48-6f97-4793-ac00-b6dbb2c9f1bb" providerId="ADAL" clId="{723D4707-8E6D-4797-B3C1-A58F861DA8B1}" dt="2023-10-09T18:48:43.966" v="18814" actId="20577"/>
        <pc:sldMkLst>
          <pc:docMk/>
          <pc:sldMk cId="4085704683" sldId="1654"/>
        </pc:sldMkLst>
      </pc:sldChg>
      <pc:sldChg chg="modNotesTx">
        <pc:chgData name="Ann De Buck" userId="56269b48-6f97-4793-ac00-b6dbb2c9f1bb" providerId="ADAL" clId="{723D4707-8E6D-4797-B3C1-A58F861DA8B1}" dt="2023-10-09T18:50:42.483" v="18994" actId="20577"/>
        <pc:sldMkLst>
          <pc:docMk/>
          <pc:sldMk cId="4047443947" sldId="1655"/>
        </pc:sldMkLst>
      </pc:sldChg>
      <pc:sldChg chg="modNotesTx">
        <pc:chgData name="Ann De Buck" userId="56269b48-6f97-4793-ac00-b6dbb2c9f1bb" providerId="ADAL" clId="{723D4707-8E6D-4797-B3C1-A58F861DA8B1}" dt="2023-10-09T18:52:25.008" v="19224" actId="20577"/>
        <pc:sldMkLst>
          <pc:docMk/>
          <pc:sldMk cId="3971350635" sldId="1656"/>
        </pc:sldMkLst>
      </pc:sldChg>
      <pc:sldChg chg="modNotesTx">
        <pc:chgData name="Ann De Buck" userId="56269b48-6f97-4793-ac00-b6dbb2c9f1bb" providerId="ADAL" clId="{723D4707-8E6D-4797-B3C1-A58F861DA8B1}" dt="2023-10-09T18:53:21.286" v="19373" actId="20577"/>
        <pc:sldMkLst>
          <pc:docMk/>
          <pc:sldMk cId="783208556" sldId="1657"/>
        </pc:sldMkLst>
      </pc:sldChg>
      <pc:sldChg chg="modAnim">
        <pc:chgData name="Ann De Buck" userId="56269b48-6f97-4793-ac00-b6dbb2c9f1bb" providerId="ADAL" clId="{723D4707-8E6D-4797-B3C1-A58F861DA8B1}" dt="2023-10-09T19:10:06.040" v="20189"/>
        <pc:sldMkLst>
          <pc:docMk/>
          <pc:sldMk cId="1355637593" sldId="1721"/>
        </pc:sldMkLst>
      </pc:sldChg>
      <pc:sldChg chg="modNotesTx">
        <pc:chgData name="Ann De Buck" userId="56269b48-6f97-4793-ac00-b6dbb2c9f1bb" providerId="ADAL" clId="{723D4707-8E6D-4797-B3C1-A58F861DA8B1}" dt="2023-10-09T19:13:55.188" v="20804" actId="20577"/>
        <pc:sldMkLst>
          <pc:docMk/>
          <pc:sldMk cId="761073641" sldId="1723"/>
        </pc:sldMkLst>
      </pc:sldChg>
      <pc:sldChg chg="modNotesTx">
        <pc:chgData name="Ann De Buck" userId="56269b48-6f97-4793-ac00-b6dbb2c9f1bb" providerId="ADAL" clId="{723D4707-8E6D-4797-B3C1-A58F861DA8B1}" dt="2023-10-09T19:15:45.848" v="20959" actId="20577"/>
        <pc:sldMkLst>
          <pc:docMk/>
          <pc:sldMk cId="3560519251" sldId="1725"/>
        </pc:sldMkLst>
      </pc:sldChg>
      <pc:sldChg chg="modNotesTx">
        <pc:chgData name="Ann De Buck" userId="56269b48-6f97-4793-ac00-b6dbb2c9f1bb" providerId="ADAL" clId="{723D4707-8E6D-4797-B3C1-A58F861DA8B1}" dt="2023-10-09T19:24:38.097" v="21922" actId="20577"/>
        <pc:sldMkLst>
          <pc:docMk/>
          <pc:sldMk cId="704385692" sldId="1727"/>
        </pc:sldMkLst>
      </pc:sldChg>
      <pc:sldChg chg="modNotesTx">
        <pc:chgData name="Ann De Buck" userId="56269b48-6f97-4793-ac00-b6dbb2c9f1bb" providerId="ADAL" clId="{723D4707-8E6D-4797-B3C1-A58F861DA8B1}" dt="2023-10-09T19:29:17.940" v="22193" actId="20577"/>
        <pc:sldMkLst>
          <pc:docMk/>
          <pc:sldMk cId="4118128309" sldId="1728"/>
        </pc:sldMkLst>
      </pc:sldChg>
      <pc:sldChg chg="modNotesTx">
        <pc:chgData name="Ann De Buck" userId="56269b48-6f97-4793-ac00-b6dbb2c9f1bb" providerId="ADAL" clId="{723D4707-8E6D-4797-B3C1-A58F861DA8B1}" dt="2023-10-09T19:35:39.535" v="23185" actId="20577"/>
        <pc:sldMkLst>
          <pc:docMk/>
          <pc:sldMk cId="3261335908" sldId="1729"/>
        </pc:sldMkLst>
      </pc:sldChg>
      <pc:sldChg chg="modNotesTx">
        <pc:chgData name="Ann De Buck" userId="56269b48-6f97-4793-ac00-b6dbb2c9f1bb" providerId="ADAL" clId="{723D4707-8E6D-4797-B3C1-A58F861DA8B1}" dt="2023-10-09T19:36:25.422" v="23321" actId="20577"/>
        <pc:sldMkLst>
          <pc:docMk/>
          <pc:sldMk cId="4235167757" sldId="1730"/>
        </pc:sldMkLst>
      </pc:sldChg>
      <pc:sldChg chg="modNotesTx">
        <pc:chgData name="Ann De Buck" userId="56269b48-6f97-4793-ac00-b6dbb2c9f1bb" providerId="ADAL" clId="{723D4707-8E6D-4797-B3C1-A58F861DA8B1}" dt="2023-10-09T19:41:23.103" v="24214" actId="20577"/>
        <pc:sldMkLst>
          <pc:docMk/>
          <pc:sldMk cId="1963901667" sldId="1735"/>
        </pc:sldMkLst>
      </pc:sldChg>
      <pc:sldChg chg="modSp mod modAnim modNotesTx">
        <pc:chgData name="Ann De Buck" userId="56269b48-6f97-4793-ac00-b6dbb2c9f1bb" providerId="ADAL" clId="{723D4707-8E6D-4797-B3C1-A58F861DA8B1}" dt="2023-10-09T19:45:48.574" v="24304"/>
        <pc:sldMkLst>
          <pc:docMk/>
          <pc:sldMk cId="2852871700" sldId="1737"/>
        </pc:sldMkLst>
        <pc:spChg chg="mod">
          <ac:chgData name="Ann De Buck" userId="56269b48-6f97-4793-ac00-b6dbb2c9f1bb" providerId="ADAL" clId="{723D4707-8E6D-4797-B3C1-A58F861DA8B1}" dt="2023-10-09T19:45:39.049" v="24303" actId="113"/>
          <ac:spMkLst>
            <pc:docMk/>
            <pc:sldMk cId="2852871700" sldId="1737"/>
            <ac:spMk id="3" creationId="{BAA57A17-512E-4762-9A1D-76D5A27818F8}"/>
          </ac:spMkLst>
        </pc:spChg>
      </pc:sldChg>
      <pc:sldChg chg="modNotesTx">
        <pc:chgData name="Ann De Buck" userId="56269b48-6f97-4793-ac00-b6dbb2c9f1bb" providerId="ADAL" clId="{723D4707-8E6D-4797-B3C1-A58F861DA8B1}" dt="2023-10-09T19:47:51.391" v="24636" actId="20577"/>
        <pc:sldMkLst>
          <pc:docMk/>
          <pc:sldMk cId="327088641" sldId="1745"/>
        </pc:sldMkLst>
      </pc:sldChg>
      <pc:sldChg chg="modAnim modNotesTx">
        <pc:chgData name="Ann De Buck" userId="56269b48-6f97-4793-ac00-b6dbb2c9f1bb" providerId="ADAL" clId="{723D4707-8E6D-4797-B3C1-A58F861DA8B1}" dt="2023-10-09T19:51:04.622" v="24858" actId="20577"/>
        <pc:sldMkLst>
          <pc:docMk/>
          <pc:sldMk cId="3174033392" sldId="1746"/>
        </pc:sldMkLst>
      </pc:sldChg>
      <pc:sldChg chg="modNotesTx">
        <pc:chgData name="Ann De Buck" userId="56269b48-6f97-4793-ac00-b6dbb2c9f1bb" providerId="ADAL" clId="{723D4707-8E6D-4797-B3C1-A58F861DA8B1}" dt="2023-10-09T19:52:28.465" v="25172" actId="20577"/>
        <pc:sldMkLst>
          <pc:docMk/>
          <pc:sldMk cId="4029689396" sldId="1747"/>
        </pc:sldMkLst>
      </pc:sldChg>
      <pc:sldChg chg="modNotesTx">
        <pc:chgData name="Ann De Buck" userId="56269b48-6f97-4793-ac00-b6dbb2c9f1bb" providerId="ADAL" clId="{723D4707-8E6D-4797-B3C1-A58F861DA8B1}" dt="2023-10-09T19:53:59.798" v="25297" actId="20577"/>
        <pc:sldMkLst>
          <pc:docMk/>
          <pc:sldMk cId="274059837" sldId="1760"/>
        </pc:sldMkLst>
      </pc:sldChg>
      <pc:sldChg chg="modNotesTx">
        <pc:chgData name="Ann De Buck" userId="56269b48-6f97-4793-ac00-b6dbb2c9f1bb" providerId="ADAL" clId="{723D4707-8E6D-4797-B3C1-A58F861DA8B1}" dt="2023-10-09T19:54:16.683" v="25298" actId="6549"/>
        <pc:sldMkLst>
          <pc:docMk/>
          <pc:sldMk cId="4228683432" sldId="1761"/>
        </pc:sldMkLst>
      </pc:sldChg>
      <pc:sldChg chg="modNotesTx">
        <pc:chgData name="Ann De Buck" userId="56269b48-6f97-4793-ac00-b6dbb2c9f1bb" providerId="ADAL" clId="{723D4707-8E6D-4797-B3C1-A58F861DA8B1}" dt="2023-10-09T19:55:15.519" v="25462" actId="20577"/>
        <pc:sldMkLst>
          <pc:docMk/>
          <pc:sldMk cId="1255175992" sldId="1762"/>
        </pc:sldMkLst>
      </pc:sldChg>
      <pc:sldChg chg="modNotesTx">
        <pc:chgData name="Ann De Buck" userId="56269b48-6f97-4793-ac00-b6dbb2c9f1bb" providerId="ADAL" clId="{723D4707-8E6D-4797-B3C1-A58F861DA8B1}" dt="2023-10-09T19:56:03.681" v="25680" actId="20577"/>
        <pc:sldMkLst>
          <pc:docMk/>
          <pc:sldMk cId="1260096091" sldId="1764"/>
        </pc:sldMkLst>
      </pc:sldChg>
      <pc:sldChg chg="modAnim modNotesTx">
        <pc:chgData name="Ann De Buck" userId="56269b48-6f97-4793-ac00-b6dbb2c9f1bb" providerId="ADAL" clId="{723D4707-8E6D-4797-B3C1-A58F861DA8B1}" dt="2023-10-09T19:58:51.829" v="26115" actId="20577"/>
        <pc:sldMkLst>
          <pc:docMk/>
          <pc:sldMk cId="751810511" sldId="1767"/>
        </pc:sldMkLst>
      </pc:sldChg>
      <pc:sldChg chg="modNotesTx">
        <pc:chgData name="Ann De Buck" userId="56269b48-6f97-4793-ac00-b6dbb2c9f1bb" providerId="ADAL" clId="{723D4707-8E6D-4797-B3C1-A58F861DA8B1}" dt="2023-10-09T20:01:07.597" v="26576" actId="20577"/>
        <pc:sldMkLst>
          <pc:docMk/>
          <pc:sldMk cId="1932155569" sldId="1768"/>
        </pc:sldMkLst>
      </pc:sldChg>
      <pc:sldChg chg="modNotesTx">
        <pc:chgData name="Ann De Buck" userId="56269b48-6f97-4793-ac00-b6dbb2c9f1bb" providerId="ADAL" clId="{723D4707-8E6D-4797-B3C1-A58F861DA8B1}" dt="2023-10-09T20:03:11.011" v="26876" actId="20577"/>
        <pc:sldMkLst>
          <pc:docMk/>
          <pc:sldMk cId="565301081" sldId="1769"/>
        </pc:sldMkLst>
      </pc:sldChg>
      <pc:sldChg chg="modNotesTx">
        <pc:chgData name="Ann De Buck" userId="56269b48-6f97-4793-ac00-b6dbb2c9f1bb" providerId="ADAL" clId="{723D4707-8E6D-4797-B3C1-A58F861DA8B1}" dt="2023-10-09T20:13:52.829" v="27473" actId="20577"/>
        <pc:sldMkLst>
          <pc:docMk/>
          <pc:sldMk cId="3510885751" sldId="1770"/>
        </pc:sldMkLst>
      </pc:sldChg>
      <pc:sldChg chg="modAnim modNotesTx">
        <pc:chgData name="Ann De Buck" userId="56269b48-6f97-4793-ac00-b6dbb2c9f1bb" providerId="ADAL" clId="{723D4707-8E6D-4797-B3C1-A58F861DA8B1}" dt="2023-10-09T20:15:30.424" v="27936" actId="20577"/>
        <pc:sldMkLst>
          <pc:docMk/>
          <pc:sldMk cId="4183488128" sldId="1771"/>
        </pc:sldMkLst>
      </pc:sldChg>
      <pc:sldChg chg="modNotesTx">
        <pc:chgData name="Ann De Buck" userId="56269b48-6f97-4793-ac00-b6dbb2c9f1bb" providerId="ADAL" clId="{723D4707-8E6D-4797-B3C1-A58F861DA8B1}" dt="2023-10-09T20:16:08.926" v="28007" actId="20577"/>
        <pc:sldMkLst>
          <pc:docMk/>
          <pc:sldMk cId="1928513719" sldId="1772"/>
        </pc:sldMkLst>
      </pc:sldChg>
      <pc:sldChg chg="modNotesTx">
        <pc:chgData name="Ann De Buck" userId="56269b48-6f97-4793-ac00-b6dbb2c9f1bb" providerId="ADAL" clId="{723D4707-8E6D-4797-B3C1-A58F861DA8B1}" dt="2023-10-09T20:16:37.334" v="28099" actId="20577"/>
        <pc:sldMkLst>
          <pc:docMk/>
          <pc:sldMk cId="637612219" sldId="1774"/>
        </pc:sldMkLst>
      </pc:sldChg>
      <pc:sldChg chg="modNotesTx">
        <pc:chgData name="Ann De Buck" userId="56269b48-6f97-4793-ac00-b6dbb2c9f1bb" providerId="ADAL" clId="{723D4707-8E6D-4797-B3C1-A58F861DA8B1}" dt="2023-10-09T20:18:16.871" v="28383" actId="20577"/>
        <pc:sldMkLst>
          <pc:docMk/>
          <pc:sldMk cId="4119052601" sldId="1775"/>
        </pc:sldMkLst>
      </pc:sldChg>
      <pc:sldChg chg="modNotesTx">
        <pc:chgData name="Ann De Buck" userId="56269b48-6f97-4793-ac00-b6dbb2c9f1bb" providerId="ADAL" clId="{723D4707-8E6D-4797-B3C1-A58F861DA8B1}" dt="2023-10-09T20:20:27.656" v="28490" actId="20577"/>
        <pc:sldMkLst>
          <pc:docMk/>
          <pc:sldMk cId="1467737720" sldId="1776"/>
        </pc:sldMkLst>
      </pc:sldChg>
      <pc:sldChg chg="modNotesTx">
        <pc:chgData name="Ann De Buck" userId="56269b48-6f97-4793-ac00-b6dbb2c9f1bb" providerId="ADAL" clId="{723D4707-8E6D-4797-B3C1-A58F861DA8B1}" dt="2023-10-09T20:20:53.312" v="28550" actId="20577"/>
        <pc:sldMkLst>
          <pc:docMk/>
          <pc:sldMk cId="2402347060" sldId="1777"/>
        </pc:sldMkLst>
      </pc:sldChg>
      <pc:sldChg chg="modAnim modNotesTx">
        <pc:chgData name="Ann De Buck" userId="56269b48-6f97-4793-ac00-b6dbb2c9f1bb" providerId="ADAL" clId="{723D4707-8E6D-4797-B3C1-A58F861DA8B1}" dt="2023-10-09T20:22:12.848" v="28616"/>
        <pc:sldMkLst>
          <pc:docMk/>
          <pc:sldMk cId="2515898484" sldId="1778"/>
        </pc:sldMkLst>
      </pc:sldChg>
      <pc:sldChg chg="modAnim modNotesTx">
        <pc:chgData name="Ann De Buck" userId="56269b48-6f97-4793-ac00-b6dbb2c9f1bb" providerId="ADAL" clId="{723D4707-8E6D-4797-B3C1-A58F861DA8B1}" dt="2023-10-09T20:24:08.484" v="28944"/>
        <pc:sldMkLst>
          <pc:docMk/>
          <pc:sldMk cId="3070926179" sldId="1788"/>
        </pc:sldMkLst>
      </pc:sldChg>
      <pc:sldChg chg="modNotesTx">
        <pc:chgData name="Ann De Buck" userId="56269b48-6f97-4793-ac00-b6dbb2c9f1bb" providerId="ADAL" clId="{723D4707-8E6D-4797-B3C1-A58F861DA8B1}" dt="2023-10-09T20:26:28.378" v="29319" actId="20577"/>
        <pc:sldMkLst>
          <pc:docMk/>
          <pc:sldMk cId="3003541537" sldId="1789"/>
        </pc:sldMkLst>
      </pc:sldChg>
      <pc:sldChg chg="modNotesTx">
        <pc:chgData name="Ann De Buck" userId="56269b48-6f97-4793-ac00-b6dbb2c9f1bb" providerId="ADAL" clId="{723D4707-8E6D-4797-B3C1-A58F861DA8B1}" dt="2023-10-09T20:27:56.918" v="29329" actId="6549"/>
        <pc:sldMkLst>
          <pc:docMk/>
          <pc:sldMk cId="217997946" sldId="1790"/>
        </pc:sldMkLst>
      </pc:sldChg>
      <pc:sldChg chg="modNotesTx">
        <pc:chgData name="Ann De Buck" userId="56269b48-6f97-4793-ac00-b6dbb2c9f1bb" providerId="ADAL" clId="{723D4707-8E6D-4797-B3C1-A58F861DA8B1}" dt="2023-10-09T20:28:15.813" v="29333" actId="20577"/>
        <pc:sldMkLst>
          <pc:docMk/>
          <pc:sldMk cId="1860268500" sldId="1791"/>
        </pc:sldMkLst>
      </pc:sldChg>
      <pc:sldChg chg="modSp modAnim modNotesTx">
        <pc:chgData name="Ann De Buck" userId="56269b48-6f97-4793-ac00-b6dbb2c9f1bb" providerId="ADAL" clId="{723D4707-8E6D-4797-B3C1-A58F861DA8B1}" dt="2023-10-09T20:30:43.521" v="29448" actId="20577"/>
        <pc:sldMkLst>
          <pc:docMk/>
          <pc:sldMk cId="586310519" sldId="1792"/>
        </pc:sldMkLst>
        <pc:spChg chg="mod">
          <ac:chgData name="Ann De Buck" userId="56269b48-6f97-4793-ac00-b6dbb2c9f1bb" providerId="ADAL" clId="{723D4707-8E6D-4797-B3C1-A58F861DA8B1}" dt="2023-10-09T20:30:14.283" v="29335" actId="207"/>
          <ac:spMkLst>
            <pc:docMk/>
            <pc:sldMk cId="586310519" sldId="1792"/>
            <ac:spMk id="3" creationId="{5218B41F-D984-4FC5-9F1A-244831581390}"/>
          </ac:spMkLst>
        </pc:spChg>
      </pc:sldChg>
      <pc:sldChg chg="modAnim">
        <pc:chgData name="Ann De Buck" userId="56269b48-6f97-4793-ac00-b6dbb2c9f1bb" providerId="ADAL" clId="{723D4707-8E6D-4797-B3C1-A58F861DA8B1}" dt="2023-10-09T20:31:26.148" v="29451"/>
        <pc:sldMkLst>
          <pc:docMk/>
          <pc:sldMk cId="2037359958" sldId="1803"/>
        </pc:sldMkLst>
      </pc:sldChg>
      <pc:sldChg chg="modAnim modNotesTx">
        <pc:chgData name="Ann De Buck" userId="56269b48-6f97-4793-ac00-b6dbb2c9f1bb" providerId="ADAL" clId="{723D4707-8E6D-4797-B3C1-A58F861DA8B1}" dt="2023-10-09T20:34:23.177" v="29533" actId="20577"/>
        <pc:sldMkLst>
          <pc:docMk/>
          <pc:sldMk cId="1546299132" sldId="1804"/>
        </pc:sldMkLst>
      </pc:sldChg>
      <pc:sldChg chg="modSp mod modAnim modNotesTx">
        <pc:chgData name="Ann De Buck" userId="56269b48-6f97-4793-ac00-b6dbb2c9f1bb" providerId="ADAL" clId="{723D4707-8E6D-4797-B3C1-A58F861DA8B1}" dt="2023-10-09T20:36:57.995" v="29693" actId="20577"/>
        <pc:sldMkLst>
          <pc:docMk/>
          <pc:sldMk cId="4025010000" sldId="1805"/>
        </pc:sldMkLst>
        <pc:spChg chg="mod">
          <ac:chgData name="Ann De Buck" userId="56269b48-6f97-4793-ac00-b6dbb2c9f1bb" providerId="ADAL" clId="{723D4707-8E6D-4797-B3C1-A58F861DA8B1}" dt="2023-10-09T20:36:28.280" v="29606" actId="20577"/>
          <ac:spMkLst>
            <pc:docMk/>
            <pc:sldMk cId="4025010000" sldId="1805"/>
            <ac:spMk id="3" creationId="{A789D9EB-9E79-4A3A-AD09-ED93528B8841}"/>
          </ac:spMkLst>
        </pc:spChg>
      </pc:sldChg>
      <pc:sldChg chg="modAnim modNotesTx">
        <pc:chgData name="Ann De Buck" userId="56269b48-6f97-4793-ac00-b6dbb2c9f1bb" providerId="ADAL" clId="{723D4707-8E6D-4797-B3C1-A58F861DA8B1}" dt="2023-10-09T20:38:07.166" v="29828"/>
        <pc:sldMkLst>
          <pc:docMk/>
          <pc:sldMk cId="1936974367" sldId="1806"/>
        </pc:sldMkLst>
      </pc:sldChg>
      <pc:sldChg chg="modNotesTx">
        <pc:chgData name="Ann De Buck" userId="56269b48-6f97-4793-ac00-b6dbb2c9f1bb" providerId="ADAL" clId="{723D4707-8E6D-4797-B3C1-A58F861DA8B1}" dt="2023-10-09T20:40:59.770" v="30182" actId="20577"/>
        <pc:sldMkLst>
          <pc:docMk/>
          <pc:sldMk cId="2644045199" sldId="1807"/>
        </pc:sldMkLst>
      </pc:sldChg>
      <pc:sldChg chg="modAnim modNotesTx">
        <pc:chgData name="Ann De Buck" userId="56269b48-6f97-4793-ac00-b6dbb2c9f1bb" providerId="ADAL" clId="{723D4707-8E6D-4797-B3C1-A58F861DA8B1}" dt="2023-10-09T20:39:18.115" v="29927" actId="20577"/>
        <pc:sldMkLst>
          <pc:docMk/>
          <pc:sldMk cId="1146254898" sldId="1808"/>
        </pc:sldMkLst>
      </pc:sldChg>
      <pc:sldChg chg="modNotesTx">
        <pc:chgData name="Ann De Buck" userId="56269b48-6f97-4793-ac00-b6dbb2c9f1bb" providerId="ADAL" clId="{723D4707-8E6D-4797-B3C1-A58F861DA8B1}" dt="2023-10-09T20:42:14.156" v="30370" actId="20577"/>
        <pc:sldMkLst>
          <pc:docMk/>
          <pc:sldMk cId="510227081" sldId="1809"/>
        </pc:sldMkLst>
      </pc:sldChg>
      <pc:sldChg chg="modNotesTx">
        <pc:chgData name="Ann De Buck" userId="56269b48-6f97-4793-ac00-b6dbb2c9f1bb" providerId="ADAL" clId="{723D4707-8E6D-4797-B3C1-A58F861DA8B1}" dt="2023-10-09T20:42:54.551" v="30525" actId="20577"/>
        <pc:sldMkLst>
          <pc:docMk/>
          <pc:sldMk cId="440642682" sldId="1810"/>
        </pc:sldMkLst>
      </pc:sldChg>
      <pc:sldChg chg="modSp mod modNotesTx">
        <pc:chgData name="Ann De Buck" userId="56269b48-6f97-4793-ac00-b6dbb2c9f1bb" providerId="ADAL" clId="{723D4707-8E6D-4797-B3C1-A58F861DA8B1}" dt="2023-10-09T20:46:56.742" v="30818" actId="20577"/>
        <pc:sldMkLst>
          <pc:docMk/>
          <pc:sldMk cId="2181372353" sldId="1818"/>
        </pc:sldMkLst>
        <pc:spChg chg="mod">
          <ac:chgData name="Ann De Buck" userId="56269b48-6f97-4793-ac00-b6dbb2c9f1bb" providerId="ADAL" clId="{723D4707-8E6D-4797-B3C1-A58F861DA8B1}" dt="2023-10-09T20:46:34.202" v="30708" actId="20577"/>
          <ac:spMkLst>
            <pc:docMk/>
            <pc:sldMk cId="2181372353" sldId="1818"/>
            <ac:spMk id="3" creationId="{0725C5EB-2D4E-459E-82E3-0DCAE5D84D6A}"/>
          </ac:spMkLst>
        </pc:spChg>
      </pc:sldChg>
      <pc:sldChg chg="modNotesTx">
        <pc:chgData name="Ann De Buck" userId="56269b48-6f97-4793-ac00-b6dbb2c9f1bb" providerId="ADAL" clId="{723D4707-8E6D-4797-B3C1-A58F861DA8B1}" dt="2023-10-09T20:48:30.277" v="30961" actId="6549"/>
        <pc:sldMkLst>
          <pc:docMk/>
          <pc:sldMk cId="1344511268" sldId="1820"/>
        </pc:sldMkLst>
      </pc:sldChg>
      <pc:sldChg chg="modNotesTx">
        <pc:chgData name="Ann De Buck" userId="56269b48-6f97-4793-ac00-b6dbb2c9f1bb" providerId="ADAL" clId="{723D4707-8E6D-4797-B3C1-A58F861DA8B1}" dt="2023-10-09T20:51:16.473" v="31006" actId="20577"/>
        <pc:sldMkLst>
          <pc:docMk/>
          <pc:sldMk cId="3490275342" sldId="1822"/>
        </pc:sldMkLst>
      </pc:sldChg>
      <pc:sldChg chg="modNotesTx">
        <pc:chgData name="Ann De Buck" userId="56269b48-6f97-4793-ac00-b6dbb2c9f1bb" providerId="ADAL" clId="{723D4707-8E6D-4797-B3C1-A58F861DA8B1}" dt="2023-10-09T19:37:41.936" v="23438" actId="20577"/>
        <pc:sldMkLst>
          <pc:docMk/>
          <pc:sldMk cId="2325352801" sldId="1825"/>
        </pc:sldMkLst>
      </pc:sldChg>
      <pc:sldChg chg="modNotesTx">
        <pc:chgData name="Ann De Buck" userId="56269b48-6f97-4793-ac00-b6dbb2c9f1bb" providerId="ADAL" clId="{723D4707-8E6D-4797-B3C1-A58F861DA8B1}" dt="2023-10-09T17:04:02.121" v="7028" actId="20577"/>
        <pc:sldMkLst>
          <pc:docMk/>
          <pc:sldMk cId="3360492314" sldId="1827"/>
        </pc:sldMkLst>
      </pc:sldChg>
      <pc:sldChg chg="modNotesTx">
        <pc:chgData name="Ann De Buck" userId="56269b48-6f97-4793-ac00-b6dbb2c9f1bb" providerId="ADAL" clId="{723D4707-8E6D-4797-B3C1-A58F861DA8B1}" dt="2023-10-09T17:22:34.992" v="9360" actId="20577"/>
        <pc:sldMkLst>
          <pc:docMk/>
          <pc:sldMk cId="3465141105" sldId="1828"/>
        </pc:sldMkLst>
      </pc:sldChg>
      <pc:sldChg chg="modNotesTx">
        <pc:chgData name="Ann De Buck" userId="56269b48-6f97-4793-ac00-b6dbb2c9f1bb" providerId="ADAL" clId="{723D4707-8E6D-4797-B3C1-A58F861DA8B1}" dt="2023-10-09T18:29:21.221" v="17004" actId="20577"/>
        <pc:sldMkLst>
          <pc:docMk/>
          <pc:sldMk cId="1523577846" sldId="1831"/>
        </pc:sldMkLst>
      </pc:sldChg>
      <pc:sldChg chg="modNotesTx">
        <pc:chgData name="Ann De Buck" userId="56269b48-6f97-4793-ac00-b6dbb2c9f1bb" providerId="ADAL" clId="{723D4707-8E6D-4797-B3C1-A58F861DA8B1}" dt="2023-10-09T19:09:26.035" v="20188" actId="20577"/>
        <pc:sldMkLst>
          <pc:docMk/>
          <pc:sldMk cId="3537078712" sldId="1832"/>
        </pc:sldMkLst>
      </pc:sldChg>
      <pc:sldChg chg="modNotesTx">
        <pc:chgData name="Ann De Buck" userId="56269b48-6f97-4793-ac00-b6dbb2c9f1bb" providerId="ADAL" clId="{723D4707-8E6D-4797-B3C1-A58F861DA8B1}" dt="2023-10-09T19:36:46.469" v="23355" actId="20577"/>
        <pc:sldMkLst>
          <pc:docMk/>
          <pc:sldMk cId="659484079" sldId="1836"/>
        </pc:sldMkLst>
      </pc:sldChg>
      <pc:sldChg chg="modAnim modNotesTx">
        <pc:chgData name="Ann De Buck" userId="56269b48-6f97-4793-ac00-b6dbb2c9f1bb" providerId="ADAL" clId="{723D4707-8E6D-4797-B3C1-A58F861DA8B1}" dt="2023-10-09T19:41:56.953" v="24252"/>
        <pc:sldMkLst>
          <pc:docMk/>
          <pc:sldMk cId="3343798049" sldId="1837"/>
        </pc:sldMkLst>
      </pc:sldChg>
      <pc:sldChg chg="modNotesTx">
        <pc:chgData name="Ann De Buck" userId="56269b48-6f97-4793-ac00-b6dbb2c9f1bb" providerId="ADAL" clId="{723D4707-8E6D-4797-B3C1-A58F861DA8B1}" dt="2023-10-09T20:04:41.345" v="27246" actId="20577"/>
        <pc:sldMkLst>
          <pc:docMk/>
          <pc:sldMk cId="255388986" sldId="1839"/>
        </pc:sldMkLst>
      </pc:sldChg>
      <pc:sldChg chg="modSp mod">
        <pc:chgData name="Ann De Buck" userId="56269b48-6f97-4793-ac00-b6dbb2c9f1bb" providerId="ADAL" clId="{723D4707-8E6D-4797-B3C1-A58F861DA8B1}" dt="2023-10-09T20:30:57.933" v="29450" actId="113"/>
        <pc:sldMkLst>
          <pc:docMk/>
          <pc:sldMk cId="3835395263" sldId="1840"/>
        </pc:sldMkLst>
        <pc:spChg chg="mod">
          <ac:chgData name="Ann De Buck" userId="56269b48-6f97-4793-ac00-b6dbb2c9f1bb" providerId="ADAL" clId="{723D4707-8E6D-4797-B3C1-A58F861DA8B1}" dt="2023-10-09T20:30:57.933" v="29450" actId="113"/>
          <ac:spMkLst>
            <pc:docMk/>
            <pc:sldMk cId="3835395263" sldId="1840"/>
            <ac:spMk id="3" creationId="{1F91840C-52D7-4D92-9F4A-1177883B56EC}"/>
          </ac:spMkLst>
        </pc:spChg>
      </pc:sldChg>
      <pc:sldChg chg="modSp mod modNotesTx">
        <pc:chgData name="Ann De Buck" userId="56269b48-6f97-4793-ac00-b6dbb2c9f1bb" providerId="ADAL" clId="{723D4707-8E6D-4797-B3C1-A58F861DA8B1}" dt="2023-10-09T20:43:16.581" v="30566" actId="113"/>
        <pc:sldMkLst>
          <pc:docMk/>
          <pc:sldMk cId="1888793929" sldId="1841"/>
        </pc:sldMkLst>
        <pc:spChg chg="mod">
          <ac:chgData name="Ann De Buck" userId="56269b48-6f97-4793-ac00-b6dbb2c9f1bb" providerId="ADAL" clId="{723D4707-8E6D-4797-B3C1-A58F861DA8B1}" dt="2023-10-09T20:43:16.581" v="30566" actId="113"/>
          <ac:spMkLst>
            <pc:docMk/>
            <pc:sldMk cId="1888793929" sldId="1841"/>
            <ac:spMk id="3" creationId="{1F91840C-52D7-4D92-9F4A-1177883B56EC}"/>
          </ac:spMkLst>
        </pc:spChg>
      </pc:sldChg>
      <pc:sldChg chg="modSp mod modNotesTx">
        <pc:chgData name="Ann De Buck" userId="56269b48-6f97-4793-ac00-b6dbb2c9f1bb" providerId="ADAL" clId="{723D4707-8E6D-4797-B3C1-A58F861DA8B1}" dt="2023-10-09T20:59:55.788" v="32458" actId="20577"/>
        <pc:sldMkLst>
          <pc:docMk/>
          <pc:sldMk cId="1109961157" sldId="1842"/>
        </pc:sldMkLst>
        <pc:spChg chg="mod">
          <ac:chgData name="Ann De Buck" userId="56269b48-6f97-4793-ac00-b6dbb2c9f1bb" providerId="ADAL" clId="{723D4707-8E6D-4797-B3C1-A58F861DA8B1}" dt="2023-10-09T20:58:30.118" v="32086" actId="207"/>
          <ac:spMkLst>
            <pc:docMk/>
            <pc:sldMk cId="1109961157" sldId="1842"/>
            <ac:spMk id="3" creationId="{1F91840C-52D7-4D92-9F4A-1177883B56EC}"/>
          </ac:spMkLst>
        </pc:spChg>
      </pc:sldChg>
      <pc:sldChg chg="modNotesTx">
        <pc:chgData name="Ann De Buck" userId="56269b48-6f97-4793-ac00-b6dbb2c9f1bb" providerId="ADAL" clId="{723D4707-8E6D-4797-B3C1-A58F861DA8B1}" dt="2023-10-09T21:01:08.903" v="32683" actId="20577"/>
        <pc:sldMkLst>
          <pc:docMk/>
          <pc:sldMk cId="1582999166" sldId="1844"/>
        </pc:sldMkLst>
      </pc:sldChg>
      <pc:sldChg chg="modNotesTx">
        <pc:chgData name="Ann De Buck" userId="56269b48-6f97-4793-ac00-b6dbb2c9f1bb" providerId="ADAL" clId="{723D4707-8E6D-4797-B3C1-A58F861DA8B1}" dt="2023-10-09T16:33:10.048" v="1573" actId="20577"/>
        <pc:sldMkLst>
          <pc:docMk/>
          <pc:sldMk cId="3083050167" sldId="1847"/>
        </pc:sldMkLst>
      </pc:sldChg>
      <pc:sldChg chg="modNotesTx">
        <pc:chgData name="Ann De Buck" userId="56269b48-6f97-4793-ac00-b6dbb2c9f1bb" providerId="ADAL" clId="{723D4707-8E6D-4797-B3C1-A58F861DA8B1}" dt="2023-10-09T19:30:02.129" v="22222" actId="20577"/>
        <pc:sldMkLst>
          <pc:docMk/>
          <pc:sldMk cId="1432867616" sldId="1849"/>
        </pc:sldMkLst>
      </pc:sldChg>
      <pc:sldChg chg="modNotesTx">
        <pc:chgData name="Ann De Buck" userId="56269b48-6f97-4793-ac00-b6dbb2c9f1bb" providerId="ADAL" clId="{723D4707-8E6D-4797-B3C1-A58F861DA8B1}" dt="2023-10-09T19:32:16.733" v="22579" actId="20577"/>
        <pc:sldMkLst>
          <pc:docMk/>
          <pc:sldMk cId="2510035263" sldId="1850"/>
        </pc:sldMkLst>
      </pc:sldChg>
      <pc:sldChg chg="modNotesTx">
        <pc:chgData name="Ann De Buck" userId="56269b48-6f97-4793-ac00-b6dbb2c9f1bb" providerId="ADAL" clId="{723D4707-8E6D-4797-B3C1-A58F861DA8B1}" dt="2023-10-09T19:34:43.031" v="23007" actId="20577"/>
        <pc:sldMkLst>
          <pc:docMk/>
          <pc:sldMk cId="3231865494" sldId="1851"/>
        </pc:sldMkLst>
      </pc:sldChg>
      <pc:sldChg chg="modNotesTx">
        <pc:chgData name="Ann De Buck" userId="56269b48-6f97-4793-ac00-b6dbb2c9f1bb" providerId="ADAL" clId="{723D4707-8E6D-4797-B3C1-A58F861DA8B1}" dt="2023-10-09T20:52:26.317" v="31230" actId="20577"/>
        <pc:sldMkLst>
          <pc:docMk/>
          <pc:sldMk cId="1613463106" sldId="1852"/>
        </pc:sldMkLst>
      </pc:sldChg>
      <pc:sldChg chg="modNotesTx">
        <pc:chgData name="Ann De Buck" userId="56269b48-6f97-4793-ac00-b6dbb2c9f1bb" providerId="ADAL" clId="{723D4707-8E6D-4797-B3C1-A58F861DA8B1}" dt="2023-10-09T20:56:34.662" v="31759" actId="20577"/>
        <pc:sldMkLst>
          <pc:docMk/>
          <pc:sldMk cId="4189819715" sldId="1853"/>
        </pc:sldMkLst>
      </pc:sldChg>
      <pc:sldChg chg="modNotesTx">
        <pc:chgData name="Ann De Buck" userId="56269b48-6f97-4793-ac00-b6dbb2c9f1bb" providerId="ADAL" clId="{723D4707-8E6D-4797-B3C1-A58F861DA8B1}" dt="2023-10-09T20:58:15.876" v="32084" actId="20577"/>
        <pc:sldMkLst>
          <pc:docMk/>
          <pc:sldMk cId="1481976700" sldId="1854"/>
        </pc:sldMkLst>
      </pc:sldChg>
    </pc:docChg>
  </pc:docChgLst>
  <pc:docChgLst>
    <pc:chgData name="Ann De Buck" userId="56269b48-6f97-4793-ac00-b6dbb2c9f1bb" providerId="ADAL" clId="{03BABD9D-5A7A-4A18-9AFE-09E313287C10}"/>
    <pc:docChg chg="undo redo custSel addSld delSld modSld sldOrd modNotesMaster">
      <pc:chgData name="Ann De Buck" userId="56269b48-6f97-4793-ac00-b6dbb2c9f1bb" providerId="ADAL" clId="{03BABD9D-5A7A-4A18-9AFE-09E313287C10}" dt="2024-10-14T14:12:27.344" v="19841" actId="207"/>
      <pc:docMkLst>
        <pc:docMk/>
      </pc:docMkLst>
      <pc:sldChg chg="modSp mod">
        <pc:chgData name="Ann De Buck" userId="56269b48-6f97-4793-ac00-b6dbb2c9f1bb" providerId="ADAL" clId="{03BABD9D-5A7A-4A18-9AFE-09E313287C10}" dt="2024-10-07T15:30:50.865" v="79" actId="255"/>
        <pc:sldMkLst>
          <pc:docMk/>
          <pc:sldMk cId="4162507869" sldId="259"/>
        </pc:sldMkLst>
        <pc:spChg chg="mod">
          <ac:chgData name="Ann De Buck" userId="56269b48-6f97-4793-ac00-b6dbb2c9f1bb" providerId="ADAL" clId="{03BABD9D-5A7A-4A18-9AFE-09E313287C10}" dt="2024-10-07T15:30:50.865" v="79" actId="255"/>
          <ac:spMkLst>
            <pc:docMk/>
            <pc:sldMk cId="4162507869" sldId="259"/>
            <ac:spMk id="2" creationId="{1D528B7A-3168-440C-A60C-A036931164EC}"/>
          </ac:spMkLst>
        </pc:spChg>
        <pc:spChg chg="mod">
          <ac:chgData name="Ann De Buck" userId="56269b48-6f97-4793-ac00-b6dbb2c9f1bb" providerId="ADAL" clId="{03BABD9D-5A7A-4A18-9AFE-09E313287C10}" dt="2024-10-07T15:23:43.688" v="58" actId="20577"/>
          <ac:spMkLst>
            <pc:docMk/>
            <pc:sldMk cId="4162507869" sldId="259"/>
            <ac:spMk id="3" creationId="{70FE6360-0905-4150-BEDD-4BF877AD22CF}"/>
          </ac:spMkLst>
        </pc:spChg>
      </pc:sldChg>
      <pc:sldChg chg="addSp delSp modSp mod delAnim modAnim modNotesTx">
        <pc:chgData name="Ann De Buck" userId="56269b48-6f97-4793-ac00-b6dbb2c9f1bb" providerId="ADAL" clId="{03BABD9D-5A7A-4A18-9AFE-09E313287C10}" dt="2024-10-08T10:49:19.082" v="4352" actId="207"/>
        <pc:sldMkLst>
          <pc:docMk/>
          <pc:sldMk cId="2977093728" sldId="270"/>
        </pc:sldMkLst>
        <pc:spChg chg="mod">
          <ac:chgData name="Ann De Buck" userId="56269b48-6f97-4793-ac00-b6dbb2c9f1bb" providerId="ADAL" clId="{03BABD9D-5A7A-4A18-9AFE-09E313287C10}" dt="2024-10-08T08:34:08.138" v="3187" actId="20577"/>
          <ac:spMkLst>
            <pc:docMk/>
            <pc:sldMk cId="2977093728" sldId="270"/>
            <ac:spMk id="2" creationId="{1A8A4439-7D92-49BC-B20E-CD95361CE51A}"/>
          </ac:spMkLst>
        </pc:spChg>
        <pc:spChg chg="mod">
          <ac:chgData name="Ann De Buck" userId="56269b48-6f97-4793-ac00-b6dbb2c9f1bb" providerId="ADAL" clId="{03BABD9D-5A7A-4A18-9AFE-09E313287C10}" dt="2024-10-08T08:51:31.983" v="3387" actId="1076"/>
          <ac:spMkLst>
            <pc:docMk/>
            <pc:sldMk cId="2977093728" sldId="270"/>
            <ac:spMk id="3" creationId="{39011522-9118-40C3-A09B-F25B95FAB7B4}"/>
          </ac:spMkLst>
        </pc:spChg>
        <pc:spChg chg="del">
          <ac:chgData name="Ann De Buck" userId="56269b48-6f97-4793-ac00-b6dbb2c9f1bb" providerId="ADAL" clId="{03BABD9D-5A7A-4A18-9AFE-09E313287C10}" dt="2024-10-08T08:42:22.418" v="3203" actId="931"/>
          <ac:spMkLst>
            <pc:docMk/>
            <pc:sldMk cId="2977093728" sldId="270"/>
            <ac:spMk id="5" creationId="{0E5FB4D5-B452-4AA4-B83E-8DA93E143B9E}"/>
          </ac:spMkLst>
        </pc:spChg>
        <pc:spChg chg="del mod">
          <ac:chgData name="Ann De Buck" userId="56269b48-6f97-4793-ac00-b6dbb2c9f1bb" providerId="ADAL" clId="{03BABD9D-5A7A-4A18-9AFE-09E313287C10}" dt="2024-10-08T10:02:06.076" v="3837" actId="21"/>
          <ac:spMkLst>
            <pc:docMk/>
            <pc:sldMk cId="2977093728" sldId="270"/>
            <ac:spMk id="6" creationId="{8BF6995E-3C14-4C73-B28F-CBBBE6ABB23B}"/>
          </ac:spMkLst>
        </pc:spChg>
        <pc:spChg chg="add mod">
          <ac:chgData name="Ann De Buck" userId="56269b48-6f97-4793-ac00-b6dbb2c9f1bb" providerId="ADAL" clId="{03BABD9D-5A7A-4A18-9AFE-09E313287C10}" dt="2024-10-08T10:49:19.082" v="4352" actId="207"/>
          <ac:spMkLst>
            <pc:docMk/>
            <pc:sldMk cId="2977093728" sldId="270"/>
            <ac:spMk id="20" creationId="{92B54806-EC77-53E5-6338-1EDFE654CBFE}"/>
          </ac:spMkLst>
        </pc:spChg>
        <pc:picChg chg="del">
          <ac:chgData name="Ann De Buck" userId="56269b48-6f97-4793-ac00-b6dbb2c9f1bb" providerId="ADAL" clId="{03BABD9D-5A7A-4A18-9AFE-09E313287C10}" dt="2024-10-08T08:42:04.158" v="3202" actId="21"/>
          <ac:picMkLst>
            <pc:docMk/>
            <pc:sldMk cId="2977093728" sldId="270"/>
            <ac:picMk id="7" creationId="{52493527-0178-4831-9CFA-F6F98CFD1642}"/>
          </ac:picMkLst>
        </pc:picChg>
        <pc:picChg chg="add del mod">
          <ac:chgData name="Ann De Buck" userId="56269b48-6f97-4793-ac00-b6dbb2c9f1bb" providerId="ADAL" clId="{03BABD9D-5A7A-4A18-9AFE-09E313287C10}" dt="2024-10-08T08:40:04.391" v="3197" actId="21"/>
          <ac:picMkLst>
            <pc:docMk/>
            <pc:sldMk cId="2977093728" sldId="270"/>
            <ac:picMk id="8" creationId="{5ED2B898-7476-C951-842B-4B821385A890}"/>
          </ac:picMkLst>
        </pc:picChg>
        <pc:picChg chg="add del mod">
          <ac:chgData name="Ann De Buck" userId="56269b48-6f97-4793-ac00-b6dbb2c9f1bb" providerId="ADAL" clId="{03BABD9D-5A7A-4A18-9AFE-09E313287C10}" dt="2024-10-08T08:46:38.575" v="3231" actId="21"/>
          <ac:picMkLst>
            <pc:docMk/>
            <pc:sldMk cId="2977093728" sldId="270"/>
            <ac:picMk id="9" creationId="{525BD190-F471-A112-163F-A468CCFD190B}"/>
          </ac:picMkLst>
        </pc:picChg>
        <pc:picChg chg="add mod">
          <ac:chgData name="Ann De Buck" userId="56269b48-6f97-4793-ac00-b6dbb2c9f1bb" providerId="ADAL" clId="{03BABD9D-5A7A-4A18-9AFE-09E313287C10}" dt="2024-10-08T08:46:46.111" v="3234" actId="1076"/>
          <ac:picMkLst>
            <pc:docMk/>
            <pc:sldMk cId="2977093728" sldId="270"/>
            <ac:picMk id="11" creationId="{41098560-523E-86E6-320C-4D57F7376C27}"/>
          </ac:picMkLst>
        </pc:picChg>
        <pc:picChg chg="add del mod">
          <ac:chgData name="Ann De Buck" userId="56269b48-6f97-4793-ac00-b6dbb2c9f1bb" providerId="ADAL" clId="{03BABD9D-5A7A-4A18-9AFE-09E313287C10}" dt="2024-10-08T08:45:36.486" v="3221" actId="21"/>
          <ac:picMkLst>
            <pc:docMk/>
            <pc:sldMk cId="2977093728" sldId="270"/>
            <ac:picMk id="13" creationId="{14D514C2-3C26-66D2-0173-20E5DE324545}"/>
          </ac:picMkLst>
        </pc:picChg>
        <pc:picChg chg="add mod">
          <ac:chgData name="Ann De Buck" userId="56269b48-6f97-4793-ac00-b6dbb2c9f1bb" providerId="ADAL" clId="{03BABD9D-5A7A-4A18-9AFE-09E313287C10}" dt="2024-10-08T08:46:44.996" v="3233" actId="1076"/>
          <ac:picMkLst>
            <pc:docMk/>
            <pc:sldMk cId="2977093728" sldId="270"/>
            <ac:picMk id="15" creationId="{46866CDB-A24D-6BBB-60E8-DA6F18BFCB3D}"/>
          </ac:picMkLst>
        </pc:picChg>
        <pc:picChg chg="add mod">
          <ac:chgData name="Ann De Buck" userId="56269b48-6f97-4793-ac00-b6dbb2c9f1bb" providerId="ADAL" clId="{03BABD9D-5A7A-4A18-9AFE-09E313287C10}" dt="2024-10-08T08:46:47.167" v="3235" actId="1076"/>
          <ac:picMkLst>
            <pc:docMk/>
            <pc:sldMk cId="2977093728" sldId="270"/>
            <ac:picMk id="17" creationId="{1C6263C1-1E2F-5E79-C60D-CCDE3269BDA1}"/>
          </ac:picMkLst>
        </pc:picChg>
        <pc:picChg chg="add mod">
          <ac:chgData name="Ann De Buck" userId="56269b48-6f97-4793-ac00-b6dbb2c9f1bb" providerId="ADAL" clId="{03BABD9D-5A7A-4A18-9AFE-09E313287C10}" dt="2024-10-08T08:52:13.945" v="3391" actId="1076"/>
          <ac:picMkLst>
            <pc:docMk/>
            <pc:sldMk cId="2977093728" sldId="270"/>
            <ac:picMk id="19" creationId="{59D8CE68-9D76-F81A-58A2-D4E3583FF7AA}"/>
          </ac:picMkLst>
        </pc:picChg>
      </pc:sldChg>
      <pc:sldChg chg="modSp mod">
        <pc:chgData name="Ann De Buck" userId="56269b48-6f97-4793-ac00-b6dbb2c9f1bb" providerId="ADAL" clId="{03BABD9D-5A7A-4A18-9AFE-09E313287C10}" dt="2024-10-08T08:33:40.605" v="3156" actId="207"/>
        <pc:sldMkLst>
          <pc:docMk/>
          <pc:sldMk cId="4041350749" sldId="275"/>
        </pc:sldMkLst>
        <pc:spChg chg="mod">
          <ac:chgData name="Ann De Buck" userId="56269b48-6f97-4793-ac00-b6dbb2c9f1bb" providerId="ADAL" clId="{03BABD9D-5A7A-4A18-9AFE-09E313287C10}" dt="2024-10-08T08:33:40.605" v="3156" actId="207"/>
          <ac:spMkLst>
            <pc:docMk/>
            <pc:sldMk cId="4041350749" sldId="275"/>
            <ac:spMk id="3" creationId="{1F91840C-52D7-4D92-9F4A-1177883B56EC}"/>
          </ac:spMkLst>
        </pc:spChg>
      </pc:sldChg>
      <pc:sldChg chg="modSp modAnim modNotesTx">
        <pc:chgData name="Ann De Buck" userId="56269b48-6f97-4793-ac00-b6dbb2c9f1bb" providerId="ADAL" clId="{03BABD9D-5A7A-4A18-9AFE-09E313287C10}" dt="2024-10-08T18:08:32.006" v="9635" actId="207"/>
        <pc:sldMkLst>
          <pc:docMk/>
          <pc:sldMk cId="3353828400" sldId="717"/>
        </pc:sldMkLst>
        <pc:spChg chg="mod">
          <ac:chgData name="Ann De Buck" userId="56269b48-6f97-4793-ac00-b6dbb2c9f1bb" providerId="ADAL" clId="{03BABD9D-5A7A-4A18-9AFE-09E313287C10}" dt="2024-10-08T18:08:32.006" v="9635" actId="207"/>
          <ac:spMkLst>
            <pc:docMk/>
            <pc:sldMk cId="3353828400" sldId="717"/>
            <ac:spMk id="2" creationId="{00000000-0000-0000-0000-000000000000}"/>
          </ac:spMkLst>
        </pc:spChg>
        <pc:spChg chg="mod">
          <ac:chgData name="Ann De Buck" userId="56269b48-6f97-4793-ac00-b6dbb2c9f1bb" providerId="ADAL" clId="{03BABD9D-5A7A-4A18-9AFE-09E313287C10}" dt="2024-10-08T18:08:06.579" v="9634" actId="113"/>
          <ac:spMkLst>
            <pc:docMk/>
            <pc:sldMk cId="3353828400" sldId="717"/>
            <ac:spMk id="3" creationId="{00000000-0000-0000-0000-000000000000}"/>
          </ac:spMkLst>
        </pc:spChg>
      </pc:sldChg>
      <pc:sldChg chg="modSp mod modAnim">
        <pc:chgData name="Ann De Buck" userId="56269b48-6f97-4793-ac00-b6dbb2c9f1bb" providerId="ADAL" clId="{03BABD9D-5A7A-4A18-9AFE-09E313287C10}" dt="2024-10-08T18:09:12.552" v="9637"/>
        <pc:sldMkLst>
          <pc:docMk/>
          <pc:sldMk cId="1326464518" sldId="727"/>
        </pc:sldMkLst>
        <pc:spChg chg="mod">
          <ac:chgData name="Ann De Buck" userId="56269b48-6f97-4793-ac00-b6dbb2c9f1bb" providerId="ADAL" clId="{03BABD9D-5A7A-4A18-9AFE-09E313287C10}" dt="2024-10-08T18:08:38.553" v="9636" actId="207"/>
          <ac:spMkLst>
            <pc:docMk/>
            <pc:sldMk cId="1326464518" sldId="727"/>
            <ac:spMk id="9" creationId="{C060700C-990B-4893-91A4-460069FAC821}"/>
          </ac:spMkLst>
        </pc:spChg>
      </pc:sldChg>
      <pc:sldChg chg="addSp modSp mod modAnim modNotesTx">
        <pc:chgData name="Ann De Buck" userId="56269b48-6f97-4793-ac00-b6dbb2c9f1bb" providerId="ADAL" clId="{03BABD9D-5A7A-4A18-9AFE-09E313287C10}" dt="2024-10-08T11:14:06.195" v="6432"/>
        <pc:sldMkLst>
          <pc:docMk/>
          <pc:sldMk cId="2575177129" sldId="846"/>
        </pc:sldMkLst>
        <pc:spChg chg="mod">
          <ac:chgData name="Ann De Buck" userId="56269b48-6f97-4793-ac00-b6dbb2c9f1bb" providerId="ADAL" clId="{03BABD9D-5A7A-4A18-9AFE-09E313287C10}" dt="2024-10-08T11:13:58.257" v="6431" actId="13926"/>
          <ac:spMkLst>
            <pc:docMk/>
            <pc:sldMk cId="2575177129" sldId="846"/>
            <ac:spMk id="3" creationId="{73EC0FF7-99BA-4266-AAEE-85DCD62C851F}"/>
          </ac:spMkLst>
        </pc:spChg>
        <pc:spChg chg="add mod">
          <ac:chgData name="Ann De Buck" userId="56269b48-6f97-4793-ac00-b6dbb2c9f1bb" providerId="ADAL" clId="{03BABD9D-5A7A-4A18-9AFE-09E313287C10}" dt="2024-10-08T11:11:47.643" v="6294" actId="207"/>
          <ac:spMkLst>
            <pc:docMk/>
            <pc:sldMk cId="2575177129" sldId="846"/>
            <ac:spMk id="12" creationId="{8DFF997E-88F4-AB8C-7775-28C4CBD9B2D5}"/>
          </ac:spMkLst>
        </pc:spChg>
      </pc:sldChg>
      <pc:sldChg chg="modSp modAnim modNotesTx">
        <pc:chgData name="Ann De Buck" userId="56269b48-6f97-4793-ac00-b6dbb2c9f1bb" providerId="ADAL" clId="{03BABD9D-5A7A-4A18-9AFE-09E313287C10}" dt="2024-10-14T09:52:20.254" v="19140"/>
        <pc:sldMkLst>
          <pc:docMk/>
          <pc:sldMk cId="904067763" sldId="847"/>
        </pc:sldMkLst>
        <pc:spChg chg="mod">
          <ac:chgData name="Ann De Buck" userId="56269b48-6f97-4793-ac00-b6dbb2c9f1bb" providerId="ADAL" clId="{03BABD9D-5A7A-4A18-9AFE-09E313287C10}" dt="2024-10-08T16:18:41.069" v="7359" actId="20577"/>
          <ac:spMkLst>
            <pc:docMk/>
            <pc:sldMk cId="904067763" sldId="847"/>
            <ac:spMk id="3" creationId="{8470670E-B9F7-4671-B9BE-F1AF28DC4679}"/>
          </ac:spMkLst>
        </pc:spChg>
      </pc:sldChg>
      <pc:sldChg chg="modAnim modNotesTx">
        <pc:chgData name="Ann De Buck" userId="56269b48-6f97-4793-ac00-b6dbb2c9f1bb" providerId="ADAL" clId="{03BABD9D-5A7A-4A18-9AFE-09E313287C10}" dt="2024-10-14T11:50:05.482" v="19373"/>
        <pc:sldMkLst>
          <pc:docMk/>
          <pc:sldMk cId="2883622185" sldId="849"/>
        </pc:sldMkLst>
      </pc:sldChg>
      <pc:sldChg chg="modNotesTx">
        <pc:chgData name="Ann De Buck" userId="56269b48-6f97-4793-ac00-b6dbb2c9f1bb" providerId="ADAL" clId="{03BABD9D-5A7A-4A18-9AFE-09E313287C10}" dt="2024-10-08T17:53:32.659" v="8322" actId="113"/>
        <pc:sldMkLst>
          <pc:docMk/>
          <pc:sldMk cId="2033692553" sldId="850"/>
        </pc:sldMkLst>
      </pc:sldChg>
      <pc:sldChg chg="modNotesTx">
        <pc:chgData name="Ann De Buck" userId="56269b48-6f97-4793-ac00-b6dbb2c9f1bb" providerId="ADAL" clId="{03BABD9D-5A7A-4A18-9AFE-09E313287C10}" dt="2024-10-08T17:57:59.413" v="9040" actId="20577"/>
        <pc:sldMkLst>
          <pc:docMk/>
          <pc:sldMk cId="2340631106" sldId="851"/>
        </pc:sldMkLst>
      </pc:sldChg>
      <pc:sldChg chg="modNotesTx">
        <pc:chgData name="Ann De Buck" userId="56269b48-6f97-4793-ac00-b6dbb2c9f1bb" providerId="ADAL" clId="{03BABD9D-5A7A-4A18-9AFE-09E313287C10}" dt="2024-10-08T18:01:59.587" v="9453" actId="20577"/>
        <pc:sldMkLst>
          <pc:docMk/>
          <pc:sldMk cId="10456826" sldId="853"/>
        </pc:sldMkLst>
      </pc:sldChg>
      <pc:sldChg chg="modSp modAnim">
        <pc:chgData name="Ann De Buck" userId="56269b48-6f97-4793-ac00-b6dbb2c9f1bb" providerId="ADAL" clId="{03BABD9D-5A7A-4A18-9AFE-09E313287C10}" dt="2024-10-14T09:52:49.390" v="19149" actId="13926"/>
        <pc:sldMkLst>
          <pc:docMk/>
          <pc:sldMk cId="2873877986" sldId="864"/>
        </pc:sldMkLst>
        <pc:spChg chg="mod">
          <ac:chgData name="Ann De Buck" userId="56269b48-6f97-4793-ac00-b6dbb2c9f1bb" providerId="ADAL" clId="{03BABD9D-5A7A-4A18-9AFE-09E313287C10}" dt="2024-10-14T09:52:49.390" v="19149" actId="13926"/>
          <ac:spMkLst>
            <pc:docMk/>
            <pc:sldMk cId="2873877986" sldId="864"/>
            <ac:spMk id="3" creationId="{C7AE9DB0-63F4-4005-AFCD-E82553FE9635}"/>
          </ac:spMkLst>
        </pc:spChg>
      </pc:sldChg>
      <pc:sldChg chg="modSp mod">
        <pc:chgData name="Ann De Buck" userId="56269b48-6f97-4793-ac00-b6dbb2c9f1bb" providerId="ADAL" clId="{03BABD9D-5A7A-4A18-9AFE-09E313287C10}" dt="2024-10-08T18:02:49.321" v="9458" actId="113"/>
        <pc:sldMkLst>
          <pc:docMk/>
          <pc:sldMk cId="1897169001" sldId="867"/>
        </pc:sldMkLst>
        <pc:spChg chg="mod">
          <ac:chgData name="Ann De Buck" userId="56269b48-6f97-4793-ac00-b6dbb2c9f1bb" providerId="ADAL" clId="{03BABD9D-5A7A-4A18-9AFE-09E313287C10}" dt="2024-10-08T18:02:49.321" v="9458" actId="113"/>
          <ac:spMkLst>
            <pc:docMk/>
            <pc:sldMk cId="1897169001" sldId="867"/>
            <ac:spMk id="3" creationId="{4F4AA6DA-E2EC-41B5-98DF-71B6234CD91B}"/>
          </ac:spMkLst>
        </pc:spChg>
      </pc:sldChg>
      <pc:sldChg chg="modSp">
        <pc:chgData name="Ann De Buck" userId="56269b48-6f97-4793-ac00-b6dbb2c9f1bb" providerId="ADAL" clId="{03BABD9D-5A7A-4A18-9AFE-09E313287C10}" dt="2024-10-08T18:03:02.822" v="9459" actId="207"/>
        <pc:sldMkLst>
          <pc:docMk/>
          <pc:sldMk cId="4081983058" sldId="868"/>
        </pc:sldMkLst>
        <pc:spChg chg="mod">
          <ac:chgData name="Ann De Buck" userId="56269b48-6f97-4793-ac00-b6dbb2c9f1bb" providerId="ADAL" clId="{03BABD9D-5A7A-4A18-9AFE-09E313287C10}" dt="2024-10-08T18:03:02.822" v="9459" actId="207"/>
          <ac:spMkLst>
            <pc:docMk/>
            <pc:sldMk cId="4081983058" sldId="868"/>
            <ac:spMk id="6" creationId="{22529D52-FCFC-4EE8-B19D-5AE8E6A9676E}"/>
          </ac:spMkLst>
        </pc:spChg>
      </pc:sldChg>
      <pc:sldChg chg="modSp modNotesTx">
        <pc:chgData name="Ann De Buck" userId="56269b48-6f97-4793-ac00-b6dbb2c9f1bb" providerId="ADAL" clId="{03BABD9D-5A7A-4A18-9AFE-09E313287C10}" dt="2024-10-08T18:15:04.515" v="10405" actId="20577"/>
        <pc:sldMkLst>
          <pc:docMk/>
          <pc:sldMk cId="1650609272" sldId="870"/>
        </pc:sldMkLst>
        <pc:spChg chg="mod">
          <ac:chgData name="Ann De Buck" userId="56269b48-6f97-4793-ac00-b6dbb2c9f1bb" providerId="ADAL" clId="{03BABD9D-5A7A-4A18-9AFE-09E313287C10}" dt="2024-10-08T18:10:12.567" v="9639" actId="207"/>
          <ac:spMkLst>
            <pc:docMk/>
            <pc:sldMk cId="1650609272" sldId="870"/>
            <ac:spMk id="3" creationId="{EAECB0EB-4020-45E6-B086-87EDBD96D003}"/>
          </ac:spMkLst>
        </pc:spChg>
      </pc:sldChg>
      <pc:sldChg chg="addSp delSp modSp mod ord modAnim modNotesTx">
        <pc:chgData name="Ann De Buck" userId="56269b48-6f97-4793-ac00-b6dbb2c9f1bb" providerId="ADAL" clId="{03BABD9D-5A7A-4A18-9AFE-09E313287C10}" dt="2024-10-08T11:08:41.547" v="5993"/>
        <pc:sldMkLst>
          <pc:docMk/>
          <pc:sldMk cId="4276196335" sldId="1647"/>
        </pc:sldMkLst>
        <pc:spChg chg="del">
          <ac:chgData name="Ann De Buck" userId="56269b48-6f97-4793-ac00-b6dbb2c9f1bb" providerId="ADAL" clId="{03BABD9D-5A7A-4A18-9AFE-09E313287C10}" dt="2024-10-08T11:08:05.439" v="5986" actId="931"/>
          <ac:spMkLst>
            <pc:docMk/>
            <pc:sldMk cId="4276196335" sldId="1647"/>
            <ac:spMk id="5" creationId="{2B3F88AD-50BA-4D1A-B1A6-003881578E35}"/>
          </ac:spMkLst>
        </pc:spChg>
        <pc:spChg chg="add mod">
          <ac:chgData name="Ann De Buck" userId="56269b48-6f97-4793-ac00-b6dbb2c9f1bb" providerId="ADAL" clId="{03BABD9D-5A7A-4A18-9AFE-09E313287C10}" dt="2024-10-08T11:08:25.723" v="5991" actId="21"/>
          <ac:spMkLst>
            <pc:docMk/>
            <pc:sldMk cId="4276196335" sldId="1647"/>
            <ac:spMk id="17" creationId="{24697DFB-0229-D785-28D1-818ED8A64031}"/>
          </ac:spMkLst>
        </pc:spChg>
        <pc:picChg chg="add del mod">
          <ac:chgData name="Ann De Buck" userId="56269b48-6f97-4793-ac00-b6dbb2c9f1bb" providerId="ADAL" clId="{03BABD9D-5A7A-4A18-9AFE-09E313287C10}" dt="2024-10-08T11:08:25.723" v="5991" actId="21"/>
          <ac:picMkLst>
            <pc:docMk/>
            <pc:sldMk cId="4276196335" sldId="1647"/>
            <ac:picMk id="15" creationId="{7F038338-253D-10D0-234E-1BF9B27F3D18}"/>
          </ac:picMkLst>
        </pc:picChg>
        <pc:picChg chg="add mod">
          <ac:chgData name="Ann De Buck" userId="56269b48-6f97-4793-ac00-b6dbb2c9f1bb" providerId="ADAL" clId="{03BABD9D-5A7A-4A18-9AFE-09E313287C10}" dt="2024-10-08T11:08:26.965" v="5992"/>
          <ac:picMkLst>
            <pc:docMk/>
            <pc:sldMk cId="4276196335" sldId="1647"/>
            <ac:picMk id="18" creationId="{7F038338-253D-10D0-234E-1BF9B27F3D18}"/>
          </ac:picMkLst>
        </pc:picChg>
      </pc:sldChg>
      <pc:sldChg chg="modAnim">
        <pc:chgData name="Ann De Buck" userId="56269b48-6f97-4793-ac00-b6dbb2c9f1bb" providerId="ADAL" clId="{03BABD9D-5A7A-4A18-9AFE-09E313287C10}" dt="2024-10-14T10:00:34.238" v="19226"/>
        <pc:sldMkLst>
          <pc:docMk/>
          <pc:sldMk cId="2625714833" sldId="1649"/>
        </pc:sldMkLst>
      </pc:sldChg>
      <pc:sldChg chg="modAnim">
        <pc:chgData name="Ann De Buck" userId="56269b48-6f97-4793-ac00-b6dbb2c9f1bb" providerId="ADAL" clId="{03BABD9D-5A7A-4A18-9AFE-09E313287C10}" dt="2024-10-14T10:02:47.840" v="19233"/>
        <pc:sldMkLst>
          <pc:docMk/>
          <pc:sldMk cId="2233523538" sldId="1650"/>
        </pc:sldMkLst>
      </pc:sldChg>
      <pc:sldChg chg="modAnim">
        <pc:chgData name="Ann De Buck" userId="56269b48-6f97-4793-ac00-b6dbb2c9f1bb" providerId="ADAL" clId="{03BABD9D-5A7A-4A18-9AFE-09E313287C10}" dt="2024-10-14T10:02:40.325" v="19230"/>
        <pc:sldMkLst>
          <pc:docMk/>
          <pc:sldMk cId="2990877612" sldId="1651"/>
        </pc:sldMkLst>
      </pc:sldChg>
      <pc:sldChg chg="modAnim">
        <pc:chgData name="Ann De Buck" userId="56269b48-6f97-4793-ac00-b6dbb2c9f1bb" providerId="ADAL" clId="{03BABD9D-5A7A-4A18-9AFE-09E313287C10}" dt="2024-10-14T10:03:00.440" v="19237"/>
        <pc:sldMkLst>
          <pc:docMk/>
          <pc:sldMk cId="254022823" sldId="1652"/>
        </pc:sldMkLst>
      </pc:sldChg>
      <pc:sldChg chg="modSp modAnim modNotesTx">
        <pc:chgData name="Ann De Buck" userId="56269b48-6f97-4793-ac00-b6dbb2c9f1bb" providerId="ADAL" clId="{03BABD9D-5A7A-4A18-9AFE-09E313287C10}" dt="2024-10-14T10:03:14.691" v="19238"/>
        <pc:sldMkLst>
          <pc:docMk/>
          <pc:sldMk cId="1355637593" sldId="1721"/>
        </pc:sldMkLst>
        <pc:spChg chg="mod">
          <ac:chgData name="Ann De Buck" userId="56269b48-6f97-4793-ac00-b6dbb2c9f1bb" providerId="ADAL" clId="{03BABD9D-5A7A-4A18-9AFE-09E313287C10}" dt="2024-10-09T07:11:17.646" v="10903" actId="207"/>
          <ac:spMkLst>
            <pc:docMk/>
            <pc:sldMk cId="1355637593" sldId="1721"/>
            <ac:spMk id="3" creationId="{00000000-0000-0000-0000-000000000000}"/>
          </ac:spMkLst>
        </pc:spChg>
      </pc:sldChg>
      <pc:sldChg chg="addSp modSp mod modAnim modNotesTx">
        <pc:chgData name="Ann De Buck" userId="56269b48-6f97-4793-ac00-b6dbb2c9f1bb" providerId="ADAL" clId="{03BABD9D-5A7A-4A18-9AFE-09E313287C10}" dt="2024-10-09T08:58:22.167" v="11269" actId="207"/>
        <pc:sldMkLst>
          <pc:docMk/>
          <pc:sldMk cId="761073641" sldId="1723"/>
        </pc:sldMkLst>
        <pc:spChg chg="mod">
          <ac:chgData name="Ann De Buck" userId="56269b48-6f97-4793-ac00-b6dbb2c9f1bb" providerId="ADAL" clId="{03BABD9D-5A7A-4A18-9AFE-09E313287C10}" dt="2024-10-09T08:58:22.167" v="11269" actId="207"/>
          <ac:spMkLst>
            <pc:docMk/>
            <pc:sldMk cId="761073641" sldId="1723"/>
            <ac:spMk id="3" creationId="{00000000-0000-0000-0000-000000000000}"/>
          </ac:spMkLst>
        </pc:spChg>
        <pc:spChg chg="add mod">
          <ac:chgData name="Ann De Buck" userId="56269b48-6f97-4793-ac00-b6dbb2c9f1bb" providerId="ADAL" clId="{03BABD9D-5A7A-4A18-9AFE-09E313287C10}" dt="2024-10-09T08:57:56.469" v="11264" actId="1076"/>
          <ac:spMkLst>
            <pc:docMk/>
            <pc:sldMk cId="761073641" sldId="1723"/>
            <ac:spMk id="6" creationId="{1434172D-B9B6-0F6B-823F-C18FCD70FD6C}"/>
          </ac:spMkLst>
        </pc:spChg>
        <pc:picChg chg="mod">
          <ac:chgData name="Ann De Buck" userId="56269b48-6f97-4793-ac00-b6dbb2c9f1bb" providerId="ADAL" clId="{03BABD9D-5A7A-4A18-9AFE-09E313287C10}" dt="2024-10-09T08:56:40.434" v="11254" actId="1076"/>
          <ac:picMkLst>
            <pc:docMk/>
            <pc:sldMk cId="761073641" sldId="1723"/>
            <ac:picMk id="7" creationId="{00000000-0000-0000-0000-000000000000}"/>
          </ac:picMkLst>
        </pc:picChg>
      </pc:sldChg>
      <pc:sldChg chg="modSp del mod">
        <pc:chgData name="Ann De Buck" userId="56269b48-6f97-4793-ac00-b6dbb2c9f1bb" providerId="ADAL" clId="{03BABD9D-5A7A-4A18-9AFE-09E313287C10}" dt="2024-10-09T08:57:07.368" v="11256" actId="2696"/>
        <pc:sldMkLst>
          <pc:docMk/>
          <pc:sldMk cId="3169358733" sldId="1724"/>
        </pc:sldMkLst>
        <pc:picChg chg="mod">
          <ac:chgData name="Ann De Buck" userId="56269b48-6f97-4793-ac00-b6dbb2c9f1bb" providerId="ADAL" clId="{03BABD9D-5A7A-4A18-9AFE-09E313287C10}" dt="2024-10-09T08:56:52.740" v="11255" actId="1076"/>
          <ac:picMkLst>
            <pc:docMk/>
            <pc:sldMk cId="3169358733" sldId="1724"/>
            <ac:picMk id="7" creationId="{00000000-0000-0000-0000-000000000000}"/>
          </ac:picMkLst>
        </pc:picChg>
      </pc:sldChg>
      <pc:sldChg chg="modSp mod modNotesTx">
        <pc:chgData name="Ann De Buck" userId="56269b48-6f97-4793-ac00-b6dbb2c9f1bb" providerId="ADAL" clId="{03BABD9D-5A7A-4A18-9AFE-09E313287C10}" dt="2024-10-14T12:47:36.934" v="19706" actId="20577"/>
        <pc:sldMkLst>
          <pc:docMk/>
          <pc:sldMk cId="3560519251" sldId="1725"/>
        </pc:sldMkLst>
        <pc:graphicFrameChg chg="modGraphic">
          <ac:chgData name="Ann De Buck" userId="56269b48-6f97-4793-ac00-b6dbb2c9f1bb" providerId="ADAL" clId="{03BABD9D-5A7A-4A18-9AFE-09E313287C10}" dt="2024-10-14T12:47:36.934" v="19706" actId="20577"/>
          <ac:graphicFrameMkLst>
            <pc:docMk/>
            <pc:sldMk cId="3560519251" sldId="1725"/>
            <ac:graphicFrameMk id="6" creationId="{00000000-0000-0000-0000-000000000000}"/>
          </ac:graphicFrameMkLst>
        </pc:graphicFrameChg>
      </pc:sldChg>
      <pc:sldChg chg="addSp modSp mod modNotesTx">
        <pc:chgData name="Ann De Buck" userId="56269b48-6f97-4793-ac00-b6dbb2c9f1bb" providerId="ADAL" clId="{03BABD9D-5A7A-4A18-9AFE-09E313287C10}" dt="2024-10-14T12:51:41.984" v="19791" actId="20577"/>
        <pc:sldMkLst>
          <pc:docMk/>
          <pc:sldMk cId="704385692" sldId="1727"/>
        </pc:sldMkLst>
        <pc:spChg chg="mod">
          <ac:chgData name="Ann De Buck" userId="56269b48-6f97-4793-ac00-b6dbb2c9f1bb" providerId="ADAL" clId="{03BABD9D-5A7A-4A18-9AFE-09E313287C10}" dt="2024-10-14T12:50:45.218" v="19722" actId="20577"/>
          <ac:spMkLst>
            <pc:docMk/>
            <pc:sldMk cId="704385692" sldId="1727"/>
            <ac:spMk id="5" creationId="{ADA38E47-E438-4622-8D84-665DEB25C98C}"/>
          </ac:spMkLst>
        </pc:spChg>
        <pc:spChg chg="add mod">
          <ac:chgData name="Ann De Buck" userId="56269b48-6f97-4793-ac00-b6dbb2c9f1bb" providerId="ADAL" clId="{03BABD9D-5A7A-4A18-9AFE-09E313287C10}" dt="2024-10-14T12:51:41.984" v="19791" actId="20577"/>
          <ac:spMkLst>
            <pc:docMk/>
            <pc:sldMk cId="704385692" sldId="1727"/>
            <ac:spMk id="7" creationId="{DB9A9F28-BEAC-E9C5-FC7F-A48EDBC76BCE}"/>
          </ac:spMkLst>
        </pc:spChg>
        <pc:picChg chg="add mod">
          <ac:chgData name="Ann De Buck" userId="56269b48-6f97-4793-ac00-b6dbb2c9f1bb" providerId="ADAL" clId="{03BABD9D-5A7A-4A18-9AFE-09E313287C10}" dt="2024-10-14T12:51:13.811" v="19784" actId="1076"/>
          <ac:picMkLst>
            <pc:docMk/>
            <pc:sldMk cId="704385692" sldId="1727"/>
            <ac:picMk id="3" creationId="{79FF0A17-FC2C-DCC9-E280-C4355AD24F0B}"/>
          </ac:picMkLst>
        </pc:picChg>
        <pc:picChg chg="mod">
          <ac:chgData name="Ann De Buck" userId="56269b48-6f97-4793-ac00-b6dbb2c9f1bb" providerId="ADAL" clId="{03BABD9D-5A7A-4A18-9AFE-09E313287C10}" dt="2024-10-14T12:50:20.012" v="19715" actId="1076"/>
          <ac:picMkLst>
            <pc:docMk/>
            <pc:sldMk cId="704385692" sldId="1727"/>
            <ac:picMk id="6" creationId="{B85FD9C9-03F4-4D8D-80BC-70350203BB91}"/>
          </ac:picMkLst>
        </pc:picChg>
      </pc:sldChg>
      <pc:sldChg chg="addSp modSp mod ord modAnim modNotesTx">
        <pc:chgData name="Ann De Buck" userId="56269b48-6f97-4793-ac00-b6dbb2c9f1bb" providerId="ADAL" clId="{03BABD9D-5A7A-4A18-9AFE-09E313287C10}" dt="2024-10-14T12:53:02.720" v="19800" actId="20577"/>
        <pc:sldMkLst>
          <pc:docMk/>
          <pc:sldMk cId="3261335908" sldId="1729"/>
        </pc:sldMkLst>
        <pc:spChg chg="mod">
          <ac:chgData name="Ann De Buck" userId="56269b48-6f97-4793-ac00-b6dbb2c9f1bb" providerId="ADAL" clId="{03BABD9D-5A7A-4A18-9AFE-09E313287C10}" dt="2024-10-14T12:52:20.013" v="19793" actId="207"/>
          <ac:spMkLst>
            <pc:docMk/>
            <pc:sldMk cId="3261335908" sldId="1729"/>
            <ac:spMk id="3" creationId="{00000000-0000-0000-0000-000000000000}"/>
          </ac:spMkLst>
        </pc:spChg>
        <pc:spChg chg="add mod">
          <ac:chgData name="Ann De Buck" userId="56269b48-6f97-4793-ac00-b6dbb2c9f1bb" providerId="ADAL" clId="{03BABD9D-5A7A-4A18-9AFE-09E313287C10}" dt="2024-10-09T10:05:38.446" v="11602" actId="14100"/>
          <ac:spMkLst>
            <pc:docMk/>
            <pc:sldMk cId="3261335908" sldId="1729"/>
            <ac:spMk id="7" creationId="{AC2E79A3-666B-D09A-09A9-A15F5484F170}"/>
          </ac:spMkLst>
        </pc:spChg>
        <pc:spChg chg="add mod">
          <ac:chgData name="Ann De Buck" userId="56269b48-6f97-4793-ac00-b6dbb2c9f1bb" providerId="ADAL" clId="{03BABD9D-5A7A-4A18-9AFE-09E313287C10}" dt="2024-10-14T12:53:02.720" v="19800" actId="20577"/>
          <ac:spMkLst>
            <pc:docMk/>
            <pc:sldMk cId="3261335908" sldId="1729"/>
            <ac:spMk id="8" creationId="{095450C7-4502-F3CC-F393-882E39A39857}"/>
          </ac:spMkLst>
        </pc:spChg>
      </pc:sldChg>
      <pc:sldChg chg="ord">
        <pc:chgData name="Ann De Buck" userId="56269b48-6f97-4793-ac00-b6dbb2c9f1bb" providerId="ADAL" clId="{03BABD9D-5A7A-4A18-9AFE-09E313287C10}" dt="2024-10-09T10:07:37.889" v="11750"/>
        <pc:sldMkLst>
          <pc:docMk/>
          <pc:sldMk cId="4235167757" sldId="1730"/>
        </pc:sldMkLst>
      </pc:sldChg>
      <pc:sldChg chg="modSp mod modNotesTx">
        <pc:chgData name="Ann De Buck" userId="56269b48-6f97-4793-ac00-b6dbb2c9f1bb" providerId="ADAL" clId="{03BABD9D-5A7A-4A18-9AFE-09E313287C10}" dt="2024-10-09T10:34:48.798" v="13359" actId="20577"/>
        <pc:sldMkLst>
          <pc:docMk/>
          <pc:sldMk cId="1963901667" sldId="1735"/>
        </pc:sldMkLst>
        <pc:spChg chg="mod">
          <ac:chgData name="Ann De Buck" userId="56269b48-6f97-4793-ac00-b6dbb2c9f1bb" providerId="ADAL" clId="{03BABD9D-5A7A-4A18-9AFE-09E313287C10}" dt="2024-10-09T10:33:14.083" v="13252" actId="20577"/>
          <ac:spMkLst>
            <pc:docMk/>
            <pc:sldMk cId="1963901667" sldId="1735"/>
            <ac:spMk id="2" creationId="{6A870F9D-52A7-4825-B2D2-2FCE04F43B28}"/>
          </ac:spMkLst>
        </pc:spChg>
      </pc:sldChg>
      <pc:sldChg chg="modSp modAnim">
        <pc:chgData name="Ann De Buck" userId="56269b48-6f97-4793-ac00-b6dbb2c9f1bb" providerId="ADAL" clId="{03BABD9D-5A7A-4A18-9AFE-09E313287C10}" dt="2024-10-14T10:04:37.871" v="19246"/>
        <pc:sldMkLst>
          <pc:docMk/>
          <pc:sldMk cId="2852871700" sldId="1737"/>
        </pc:sldMkLst>
        <pc:spChg chg="mod">
          <ac:chgData name="Ann De Buck" userId="56269b48-6f97-4793-ac00-b6dbb2c9f1bb" providerId="ADAL" clId="{03BABD9D-5A7A-4A18-9AFE-09E313287C10}" dt="2024-10-09T10:40:10.791" v="13368" actId="6549"/>
          <ac:spMkLst>
            <pc:docMk/>
            <pc:sldMk cId="2852871700" sldId="1737"/>
            <ac:spMk id="3" creationId="{BAA57A17-512E-4762-9A1D-76D5A27818F8}"/>
          </ac:spMkLst>
        </pc:spChg>
      </pc:sldChg>
      <pc:sldChg chg="modSp mod modNotesTx">
        <pc:chgData name="Ann De Buck" userId="56269b48-6f97-4793-ac00-b6dbb2c9f1bb" providerId="ADAL" clId="{03BABD9D-5A7A-4A18-9AFE-09E313287C10}" dt="2024-10-09T10:42:47.396" v="13637" actId="20577"/>
        <pc:sldMkLst>
          <pc:docMk/>
          <pc:sldMk cId="327088641" sldId="1745"/>
        </pc:sldMkLst>
        <pc:spChg chg="mod">
          <ac:chgData name="Ann De Buck" userId="56269b48-6f97-4793-ac00-b6dbb2c9f1bb" providerId="ADAL" clId="{03BABD9D-5A7A-4A18-9AFE-09E313287C10}" dt="2024-10-09T10:41:03.515" v="13378" actId="207"/>
          <ac:spMkLst>
            <pc:docMk/>
            <pc:sldMk cId="327088641" sldId="1745"/>
            <ac:spMk id="3" creationId="{BAA57A17-512E-4762-9A1D-76D5A27818F8}"/>
          </ac:spMkLst>
        </pc:spChg>
      </pc:sldChg>
      <pc:sldChg chg="modSp modAnim modNotesTx">
        <pc:chgData name="Ann De Buck" userId="56269b48-6f97-4793-ac00-b6dbb2c9f1bb" providerId="ADAL" clId="{03BABD9D-5A7A-4A18-9AFE-09E313287C10}" dt="2024-10-14T10:04:47.918" v="19249"/>
        <pc:sldMkLst>
          <pc:docMk/>
          <pc:sldMk cId="3174033392" sldId="1746"/>
        </pc:sldMkLst>
        <pc:spChg chg="mod">
          <ac:chgData name="Ann De Buck" userId="56269b48-6f97-4793-ac00-b6dbb2c9f1bb" providerId="ADAL" clId="{03BABD9D-5A7A-4A18-9AFE-09E313287C10}" dt="2024-10-09T10:48:38.520" v="13794" actId="113"/>
          <ac:spMkLst>
            <pc:docMk/>
            <pc:sldMk cId="3174033392" sldId="1746"/>
            <ac:spMk id="3" creationId="{BAA57A17-512E-4762-9A1D-76D5A27818F8}"/>
          </ac:spMkLst>
        </pc:spChg>
      </pc:sldChg>
      <pc:sldChg chg="modNotesTx">
        <pc:chgData name="Ann De Buck" userId="56269b48-6f97-4793-ac00-b6dbb2c9f1bb" providerId="ADAL" clId="{03BABD9D-5A7A-4A18-9AFE-09E313287C10}" dt="2024-10-09T10:49:01.318" v="13795"/>
        <pc:sldMkLst>
          <pc:docMk/>
          <pc:sldMk cId="4029689396" sldId="1747"/>
        </pc:sldMkLst>
      </pc:sldChg>
      <pc:sldChg chg="modSp mod modNotesTx">
        <pc:chgData name="Ann De Buck" userId="56269b48-6f97-4793-ac00-b6dbb2c9f1bb" providerId="ADAL" clId="{03BABD9D-5A7A-4A18-9AFE-09E313287C10}" dt="2024-10-09T13:05:09.984" v="14298" actId="5793"/>
        <pc:sldMkLst>
          <pc:docMk/>
          <pc:sldMk cId="274059837" sldId="1760"/>
        </pc:sldMkLst>
        <pc:spChg chg="mod">
          <ac:chgData name="Ann De Buck" userId="56269b48-6f97-4793-ac00-b6dbb2c9f1bb" providerId="ADAL" clId="{03BABD9D-5A7A-4A18-9AFE-09E313287C10}" dt="2024-10-09T13:02:25.159" v="14295" actId="6549"/>
          <ac:spMkLst>
            <pc:docMk/>
            <pc:sldMk cId="274059837" sldId="1760"/>
            <ac:spMk id="2" creationId="{00000000-0000-0000-0000-000000000000}"/>
          </ac:spMkLst>
        </pc:spChg>
      </pc:sldChg>
      <pc:sldChg chg="modSp mod">
        <pc:chgData name="Ann De Buck" userId="56269b48-6f97-4793-ac00-b6dbb2c9f1bb" providerId="ADAL" clId="{03BABD9D-5A7A-4A18-9AFE-09E313287C10}" dt="2024-10-09T13:06:24.696" v="14302" actId="114"/>
        <pc:sldMkLst>
          <pc:docMk/>
          <pc:sldMk cId="1255175992" sldId="1762"/>
        </pc:sldMkLst>
        <pc:spChg chg="mod">
          <ac:chgData name="Ann De Buck" userId="56269b48-6f97-4793-ac00-b6dbb2c9f1bb" providerId="ADAL" clId="{03BABD9D-5A7A-4A18-9AFE-09E313287C10}" dt="2024-10-09T13:06:13.436" v="14299" actId="6549"/>
          <ac:spMkLst>
            <pc:docMk/>
            <pc:sldMk cId="1255175992" sldId="1762"/>
            <ac:spMk id="2" creationId="{9EFFB515-9CCC-4537-BFC4-5DB48FFFABFA}"/>
          </ac:spMkLst>
        </pc:spChg>
        <pc:spChg chg="mod">
          <ac:chgData name="Ann De Buck" userId="56269b48-6f97-4793-ac00-b6dbb2c9f1bb" providerId="ADAL" clId="{03BABD9D-5A7A-4A18-9AFE-09E313287C10}" dt="2024-10-09T13:06:24.696" v="14302" actId="114"/>
          <ac:spMkLst>
            <pc:docMk/>
            <pc:sldMk cId="1255175992" sldId="1762"/>
            <ac:spMk id="3" creationId="{36F700C0-8CFE-41AC-A1C6-51028F1BE67B}"/>
          </ac:spMkLst>
        </pc:spChg>
      </pc:sldChg>
      <pc:sldChg chg="addSp delSp modSp mod modNotesTx">
        <pc:chgData name="Ann De Buck" userId="56269b48-6f97-4793-ac00-b6dbb2c9f1bb" providerId="ADAL" clId="{03BABD9D-5A7A-4A18-9AFE-09E313287C10}" dt="2024-10-09T13:26:12.947" v="14890" actId="6549"/>
        <pc:sldMkLst>
          <pc:docMk/>
          <pc:sldMk cId="1260096091" sldId="1764"/>
        </pc:sldMkLst>
        <pc:spChg chg="mod">
          <ac:chgData name="Ann De Buck" userId="56269b48-6f97-4793-ac00-b6dbb2c9f1bb" providerId="ADAL" clId="{03BABD9D-5A7A-4A18-9AFE-09E313287C10}" dt="2024-10-09T13:16:32.065" v="14824" actId="6549"/>
          <ac:spMkLst>
            <pc:docMk/>
            <pc:sldMk cId="1260096091" sldId="1764"/>
            <ac:spMk id="2" creationId="{D96E7539-1FAD-4F0C-AB86-1FF4794D1556}"/>
          </ac:spMkLst>
        </pc:spChg>
        <pc:spChg chg="mod">
          <ac:chgData name="Ann De Buck" userId="56269b48-6f97-4793-ac00-b6dbb2c9f1bb" providerId="ADAL" clId="{03BABD9D-5A7A-4A18-9AFE-09E313287C10}" dt="2024-10-09T13:24:57.669" v="14881"/>
          <ac:spMkLst>
            <pc:docMk/>
            <pc:sldMk cId="1260096091" sldId="1764"/>
            <ac:spMk id="3" creationId="{4ADFF292-640F-4F77-B54E-5D5B7F0D6F9C}"/>
          </ac:spMkLst>
        </pc:spChg>
        <pc:spChg chg="add del mod">
          <ac:chgData name="Ann De Buck" userId="56269b48-6f97-4793-ac00-b6dbb2c9f1bb" providerId="ADAL" clId="{03BABD9D-5A7A-4A18-9AFE-09E313287C10}" dt="2024-10-09T13:25:21.378" v="14886" actId="21"/>
          <ac:spMkLst>
            <pc:docMk/>
            <pc:sldMk cId="1260096091" sldId="1764"/>
            <ac:spMk id="5" creationId="{4A42AAAD-EE86-DEF8-0F13-3C3FE9739B61}"/>
          </ac:spMkLst>
        </pc:spChg>
        <pc:spChg chg="add del mod">
          <ac:chgData name="Ann De Buck" userId="56269b48-6f97-4793-ac00-b6dbb2c9f1bb" providerId="ADAL" clId="{03BABD9D-5A7A-4A18-9AFE-09E313287C10}" dt="2024-10-09T13:16:44.008" v="14826" actId="21"/>
          <ac:spMkLst>
            <pc:docMk/>
            <pc:sldMk cId="1260096091" sldId="1764"/>
            <ac:spMk id="6" creationId="{8FC369BD-F7C0-917D-E6FA-4877DC1E2FE3}"/>
          </ac:spMkLst>
        </pc:spChg>
        <pc:spChg chg="add del mod">
          <ac:chgData name="Ann De Buck" userId="56269b48-6f97-4793-ac00-b6dbb2c9f1bb" providerId="ADAL" clId="{03BABD9D-5A7A-4A18-9AFE-09E313287C10}" dt="2024-10-09T13:17:00.597" v="14828" actId="21"/>
          <ac:spMkLst>
            <pc:docMk/>
            <pc:sldMk cId="1260096091" sldId="1764"/>
            <ac:spMk id="8" creationId="{DB6770C2-903B-19CA-B555-B5ACC2C06EBB}"/>
          </ac:spMkLst>
        </pc:spChg>
        <pc:spChg chg="add del mod">
          <ac:chgData name="Ann De Buck" userId="56269b48-6f97-4793-ac00-b6dbb2c9f1bb" providerId="ADAL" clId="{03BABD9D-5A7A-4A18-9AFE-09E313287C10}" dt="2024-10-09T13:17:08.256" v="14830" actId="21"/>
          <ac:spMkLst>
            <pc:docMk/>
            <pc:sldMk cId="1260096091" sldId="1764"/>
            <ac:spMk id="9" creationId="{8755654B-4693-C7C9-EF4F-007F948434AE}"/>
          </ac:spMkLst>
        </pc:spChg>
        <pc:spChg chg="add mod">
          <ac:chgData name="Ann De Buck" userId="56269b48-6f97-4793-ac00-b6dbb2c9f1bb" providerId="ADAL" clId="{03BABD9D-5A7A-4A18-9AFE-09E313287C10}" dt="2024-10-09T13:16:28.492" v="14822" actId="6549"/>
          <ac:spMkLst>
            <pc:docMk/>
            <pc:sldMk cId="1260096091" sldId="1764"/>
            <ac:spMk id="10" creationId="{EA07FE64-EAC6-1C10-9BC9-FE16D25ED446}"/>
          </ac:spMkLst>
        </pc:spChg>
        <pc:spChg chg="add del mod">
          <ac:chgData name="Ann De Buck" userId="56269b48-6f97-4793-ac00-b6dbb2c9f1bb" providerId="ADAL" clId="{03BABD9D-5A7A-4A18-9AFE-09E313287C10}" dt="2024-10-09T13:17:47.590" v="14836" actId="21"/>
          <ac:spMkLst>
            <pc:docMk/>
            <pc:sldMk cId="1260096091" sldId="1764"/>
            <ac:spMk id="11" creationId="{E78FA4D8-49CB-2490-5A9A-17523E6B2486}"/>
          </ac:spMkLst>
        </pc:spChg>
        <pc:spChg chg="add mod">
          <ac:chgData name="Ann De Buck" userId="56269b48-6f97-4793-ac00-b6dbb2c9f1bb" providerId="ADAL" clId="{03BABD9D-5A7A-4A18-9AFE-09E313287C10}" dt="2024-10-09T13:25:32.222" v="14889" actId="1076"/>
          <ac:spMkLst>
            <pc:docMk/>
            <pc:sldMk cId="1260096091" sldId="1764"/>
            <ac:spMk id="21" creationId="{BE8292F9-95A1-7960-6BE3-65C450024CA9}"/>
          </ac:spMkLst>
        </pc:spChg>
        <pc:picChg chg="mod">
          <ac:chgData name="Ann De Buck" userId="56269b48-6f97-4793-ac00-b6dbb2c9f1bb" providerId="ADAL" clId="{03BABD9D-5A7A-4A18-9AFE-09E313287C10}" dt="2024-10-09T13:25:25.799" v="14887" actId="1076"/>
          <ac:picMkLst>
            <pc:docMk/>
            <pc:sldMk cId="1260096091" sldId="1764"/>
            <ac:picMk id="7" creationId="{F0D53431-49ED-4A9C-B8B6-C78487993F20}"/>
          </ac:picMkLst>
        </pc:picChg>
        <pc:picChg chg="add mod">
          <ac:chgData name="Ann De Buck" userId="56269b48-6f97-4793-ac00-b6dbb2c9f1bb" providerId="ADAL" clId="{03BABD9D-5A7A-4A18-9AFE-09E313287C10}" dt="2024-10-09T13:18:25.653" v="14837" actId="931"/>
          <ac:picMkLst>
            <pc:docMk/>
            <pc:sldMk cId="1260096091" sldId="1764"/>
            <ac:picMk id="13" creationId="{A6FEF020-94F8-BD21-BDA6-FD6682FA5890}"/>
          </ac:picMkLst>
        </pc:picChg>
        <pc:picChg chg="add del mod">
          <ac:chgData name="Ann De Buck" userId="56269b48-6f97-4793-ac00-b6dbb2c9f1bb" providerId="ADAL" clId="{03BABD9D-5A7A-4A18-9AFE-09E313287C10}" dt="2024-10-09T13:19:21.587" v="14843" actId="21"/>
          <ac:picMkLst>
            <pc:docMk/>
            <pc:sldMk cId="1260096091" sldId="1764"/>
            <ac:picMk id="15" creationId="{29FB2636-8E6C-5934-7D5A-44FC706E12A2}"/>
          </ac:picMkLst>
        </pc:picChg>
        <pc:picChg chg="add del mod">
          <ac:chgData name="Ann De Buck" userId="56269b48-6f97-4793-ac00-b6dbb2c9f1bb" providerId="ADAL" clId="{03BABD9D-5A7A-4A18-9AFE-09E313287C10}" dt="2024-10-09T13:20:35.244" v="14847" actId="21"/>
          <ac:picMkLst>
            <pc:docMk/>
            <pc:sldMk cId="1260096091" sldId="1764"/>
            <ac:picMk id="16" creationId="{29FB2636-8E6C-5934-7D5A-44FC706E12A2}"/>
          </ac:picMkLst>
        </pc:picChg>
        <pc:picChg chg="add del mod">
          <ac:chgData name="Ann De Buck" userId="56269b48-6f97-4793-ac00-b6dbb2c9f1bb" providerId="ADAL" clId="{03BABD9D-5A7A-4A18-9AFE-09E313287C10}" dt="2024-10-09T13:21:57.081" v="14858" actId="21"/>
          <ac:picMkLst>
            <pc:docMk/>
            <pc:sldMk cId="1260096091" sldId="1764"/>
            <ac:picMk id="18" creationId="{BF1B713C-0B77-49F3-F6C2-1080E0320D7D}"/>
          </ac:picMkLst>
        </pc:picChg>
        <pc:picChg chg="add mod">
          <ac:chgData name="Ann De Buck" userId="56269b48-6f97-4793-ac00-b6dbb2c9f1bb" providerId="ADAL" clId="{03BABD9D-5A7A-4A18-9AFE-09E313287C10}" dt="2024-10-09T13:25:28.858" v="14888" actId="1076"/>
          <ac:picMkLst>
            <pc:docMk/>
            <pc:sldMk cId="1260096091" sldId="1764"/>
            <ac:picMk id="20" creationId="{569A41B4-F2D8-96B8-0BA1-5ECEE1574378}"/>
          </ac:picMkLst>
        </pc:picChg>
      </pc:sldChg>
      <pc:sldChg chg="modSp modAnim modNotesTx">
        <pc:chgData name="Ann De Buck" userId="56269b48-6f97-4793-ac00-b6dbb2c9f1bb" providerId="ADAL" clId="{03BABD9D-5A7A-4A18-9AFE-09E313287C10}" dt="2024-10-14T10:05:22.932" v="19253"/>
        <pc:sldMkLst>
          <pc:docMk/>
          <pc:sldMk cId="751810511" sldId="1767"/>
        </pc:sldMkLst>
        <pc:spChg chg="mod">
          <ac:chgData name="Ann De Buck" userId="56269b48-6f97-4793-ac00-b6dbb2c9f1bb" providerId="ADAL" clId="{03BABD9D-5A7A-4A18-9AFE-09E313287C10}" dt="2024-10-09T13:35:04.190" v="15336" actId="113"/>
          <ac:spMkLst>
            <pc:docMk/>
            <pc:sldMk cId="751810511" sldId="1767"/>
            <ac:spMk id="3" creationId="{00000000-0000-0000-0000-000000000000}"/>
          </ac:spMkLst>
        </pc:spChg>
      </pc:sldChg>
      <pc:sldChg chg="modSp mod modNotesTx">
        <pc:chgData name="Ann De Buck" userId="56269b48-6f97-4793-ac00-b6dbb2c9f1bb" providerId="ADAL" clId="{03BABD9D-5A7A-4A18-9AFE-09E313287C10}" dt="2024-10-09T13:34:50.882" v="15333" actId="114"/>
        <pc:sldMkLst>
          <pc:docMk/>
          <pc:sldMk cId="1932155569" sldId="1768"/>
        </pc:sldMkLst>
        <pc:spChg chg="mod">
          <ac:chgData name="Ann De Buck" userId="56269b48-6f97-4793-ac00-b6dbb2c9f1bb" providerId="ADAL" clId="{03BABD9D-5A7A-4A18-9AFE-09E313287C10}" dt="2024-10-09T13:34:50.882" v="15333" actId="114"/>
          <ac:spMkLst>
            <pc:docMk/>
            <pc:sldMk cId="1932155569" sldId="1768"/>
            <ac:spMk id="3" creationId="{00000000-0000-0000-0000-000000000000}"/>
          </ac:spMkLst>
        </pc:spChg>
        <pc:picChg chg="mod">
          <ac:chgData name="Ann De Buck" userId="56269b48-6f97-4793-ac00-b6dbb2c9f1bb" providerId="ADAL" clId="{03BABD9D-5A7A-4A18-9AFE-09E313287C10}" dt="2024-10-09T13:34:43.216" v="15330" actId="14100"/>
          <ac:picMkLst>
            <pc:docMk/>
            <pc:sldMk cId="1932155569" sldId="1768"/>
            <ac:picMk id="1026" creationId="{00000000-0000-0000-0000-000000000000}"/>
          </ac:picMkLst>
        </pc:picChg>
      </pc:sldChg>
      <pc:sldChg chg="modSp del mod">
        <pc:chgData name="Ann De Buck" userId="56269b48-6f97-4793-ac00-b6dbb2c9f1bb" providerId="ADAL" clId="{03BABD9D-5A7A-4A18-9AFE-09E313287C10}" dt="2024-10-09T13:39:00.194" v="15341" actId="2696"/>
        <pc:sldMkLst>
          <pc:docMk/>
          <pc:sldMk cId="565301081" sldId="1769"/>
        </pc:sldMkLst>
        <pc:spChg chg="mod">
          <ac:chgData name="Ann De Buck" userId="56269b48-6f97-4793-ac00-b6dbb2c9f1bb" providerId="ADAL" clId="{03BABD9D-5A7A-4A18-9AFE-09E313287C10}" dt="2024-10-09T13:36:00.709" v="15340" actId="113"/>
          <ac:spMkLst>
            <pc:docMk/>
            <pc:sldMk cId="565301081" sldId="1769"/>
            <ac:spMk id="3" creationId="{4ADFF292-640F-4F77-B54E-5D5B7F0D6F9C}"/>
          </ac:spMkLst>
        </pc:spChg>
      </pc:sldChg>
      <pc:sldChg chg="addSp delSp modSp mod modNotesTx">
        <pc:chgData name="Ann De Buck" userId="56269b48-6f97-4793-ac00-b6dbb2c9f1bb" providerId="ADAL" clId="{03BABD9D-5A7A-4A18-9AFE-09E313287C10}" dt="2024-10-09T13:45:34.684" v="15619" actId="14100"/>
        <pc:sldMkLst>
          <pc:docMk/>
          <pc:sldMk cId="3510885751" sldId="1770"/>
        </pc:sldMkLst>
        <pc:spChg chg="mod">
          <ac:chgData name="Ann De Buck" userId="56269b48-6f97-4793-ac00-b6dbb2c9f1bb" providerId="ADAL" clId="{03BABD9D-5A7A-4A18-9AFE-09E313287C10}" dt="2024-10-09T13:45:18.094" v="15618" actId="1076"/>
          <ac:spMkLst>
            <pc:docMk/>
            <pc:sldMk cId="3510885751" sldId="1770"/>
            <ac:spMk id="3" creationId="{00000000-0000-0000-0000-000000000000}"/>
          </ac:spMkLst>
        </pc:spChg>
        <pc:spChg chg="add del">
          <ac:chgData name="Ann De Buck" userId="56269b48-6f97-4793-ac00-b6dbb2c9f1bb" providerId="ADAL" clId="{03BABD9D-5A7A-4A18-9AFE-09E313287C10}" dt="2024-10-09T13:44:37.581" v="15607" actId="931"/>
          <ac:spMkLst>
            <pc:docMk/>
            <pc:sldMk cId="3510885751" sldId="1770"/>
            <ac:spMk id="5" creationId="{00000000-0000-0000-0000-000000000000}"/>
          </ac:spMkLst>
        </pc:spChg>
        <pc:spChg chg="add del mod">
          <ac:chgData name="Ann De Buck" userId="56269b48-6f97-4793-ac00-b6dbb2c9f1bb" providerId="ADAL" clId="{03BABD9D-5A7A-4A18-9AFE-09E313287C10}" dt="2024-10-09T13:43:16.620" v="15603" actId="21"/>
          <ac:spMkLst>
            <pc:docMk/>
            <pc:sldMk cId="3510885751" sldId="1770"/>
            <ac:spMk id="6" creationId="{7340DFDD-02C2-385C-F38E-A60D45AD34E7}"/>
          </ac:spMkLst>
        </pc:spChg>
        <pc:spChg chg="add mod">
          <ac:chgData name="Ann De Buck" userId="56269b48-6f97-4793-ac00-b6dbb2c9f1bb" providerId="ADAL" clId="{03BABD9D-5A7A-4A18-9AFE-09E313287C10}" dt="2024-10-09T13:45:07.491" v="15617" actId="1076"/>
          <ac:spMkLst>
            <pc:docMk/>
            <pc:sldMk cId="3510885751" sldId="1770"/>
            <ac:spMk id="9" creationId="{87287213-5588-5B84-FF37-D7896C5F4095}"/>
          </ac:spMkLst>
        </pc:spChg>
        <pc:picChg chg="add mod">
          <ac:chgData name="Ann De Buck" userId="56269b48-6f97-4793-ac00-b6dbb2c9f1bb" providerId="ADAL" clId="{03BABD9D-5A7A-4A18-9AFE-09E313287C10}" dt="2024-10-09T13:42:31.839" v="15595" actId="931"/>
          <ac:picMkLst>
            <pc:docMk/>
            <pc:sldMk cId="3510885751" sldId="1770"/>
            <ac:picMk id="8" creationId="{C83ACCF4-B4E1-C071-BB5E-431A66351502}"/>
          </ac:picMkLst>
        </pc:picChg>
        <pc:picChg chg="add mod">
          <ac:chgData name="Ann De Buck" userId="56269b48-6f97-4793-ac00-b6dbb2c9f1bb" providerId="ADAL" clId="{03BABD9D-5A7A-4A18-9AFE-09E313287C10}" dt="2024-10-09T13:45:03.784" v="15616" actId="1076"/>
          <ac:picMkLst>
            <pc:docMk/>
            <pc:sldMk cId="3510885751" sldId="1770"/>
            <ac:picMk id="11" creationId="{4849D306-2CF2-E0CB-EAFE-46E3BF9F3B1D}"/>
          </ac:picMkLst>
        </pc:picChg>
        <pc:picChg chg="mod">
          <ac:chgData name="Ann De Buck" userId="56269b48-6f97-4793-ac00-b6dbb2c9f1bb" providerId="ADAL" clId="{03BABD9D-5A7A-4A18-9AFE-09E313287C10}" dt="2024-10-09T13:45:34.684" v="15619" actId="14100"/>
          <ac:picMkLst>
            <pc:docMk/>
            <pc:sldMk cId="3510885751" sldId="1770"/>
            <ac:picMk id="5122" creationId="{00000000-0000-0000-0000-000000000000}"/>
          </ac:picMkLst>
        </pc:picChg>
      </pc:sldChg>
      <pc:sldChg chg="addSp modSp mod modAnim modNotesTx">
        <pc:chgData name="Ann De Buck" userId="56269b48-6f97-4793-ac00-b6dbb2c9f1bb" providerId="ADAL" clId="{03BABD9D-5A7A-4A18-9AFE-09E313287C10}" dt="2024-10-14T13:26:32.191" v="19836" actId="20577"/>
        <pc:sldMkLst>
          <pc:docMk/>
          <pc:sldMk cId="4183488128" sldId="1771"/>
        </pc:sldMkLst>
        <pc:spChg chg="mod">
          <ac:chgData name="Ann De Buck" userId="56269b48-6f97-4793-ac00-b6dbb2c9f1bb" providerId="ADAL" clId="{03BABD9D-5A7A-4A18-9AFE-09E313287C10}" dt="2024-10-09T13:56:53.181" v="16019" actId="13926"/>
          <ac:spMkLst>
            <pc:docMk/>
            <pc:sldMk cId="4183488128" sldId="1771"/>
            <ac:spMk id="3" creationId="{00000000-0000-0000-0000-000000000000}"/>
          </ac:spMkLst>
        </pc:spChg>
        <pc:spChg chg="add mod">
          <ac:chgData name="Ann De Buck" userId="56269b48-6f97-4793-ac00-b6dbb2c9f1bb" providerId="ADAL" clId="{03BABD9D-5A7A-4A18-9AFE-09E313287C10}" dt="2024-10-14T13:26:32.191" v="19836" actId="20577"/>
          <ac:spMkLst>
            <pc:docMk/>
            <pc:sldMk cId="4183488128" sldId="1771"/>
            <ac:spMk id="7" creationId="{449DDCB1-075F-4F8A-7E3E-A76B4D714EC4}"/>
          </ac:spMkLst>
        </pc:spChg>
        <pc:picChg chg="add mod">
          <ac:chgData name="Ann De Buck" userId="56269b48-6f97-4793-ac00-b6dbb2c9f1bb" providerId="ADAL" clId="{03BABD9D-5A7A-4A18-9AFE-09E313287C10}" dt="2024-10-09T13:56:26.763" v="16016" actId="1076"/>
          <ac:picMkLst>
            <pc:docMk/>
            <pc:sldMk cId="4183488128" sldId="1771"/>
            <ac:picMk id="6" creationId="{776DA159-48AA-4B56-532F-7F510A38A7F9}"/>
          </ac:picMkLst>
        </pc:picChg>
        <pc:picChg chg="mod">
          <ac:chgData name="Ann De Buck" userId="56269b48-6f97-4793-ac00-b6dbb2c9f1bb" providerId="ADAL" clId="{03BABD9D-5A7A-4A18-9AFE-09E313287C10}" dt="2024-10-09T13:55:25.932" v="15940" actId="1076"/>
          <ac:picMkLst>
            <pc:docMk/>
            <pc:sldMk cId="4183488128" sldId="1771"/>
            <ac:picMk id="5126" creationId="{00000000-0000-0000-0000-000000000000}"/>
          </ac:picMkLst>
        </pc:picChg>
      </pc:sldChg>
      <pc:sldChg chg="modSp mod">
        <pc:chgData name="Ann De Buck" userId="56269b48-6f97-4793-ac00-b6dbb2c9f1bb" providerId="ADAL" clId="{03BABD9D-5A7A-4A18-9AFE-09E313287C10}" dt="2024-10-09T13:58:23.943" v="16021" actId="207"/>
        <pc:sldMkLst>
          <pc:docMk/>
          <pc:sldMk cId="1928513719" sldId="1772"/>
        </pc:sldMkLst>
        <pc:spChg chg="mod">
          <ac:chgData name="Ann De Buck" userId="56269b48-6f97-4793-ac00-b6dbb2c9f1bb" providerId="ADAL" clId="{03BABD9D-5A7A-4A18-9AFE-09E313287C10}" dt="2024-10-09T13:58:23.943" v="16021" actId="207"/>
          <ac:spMkLst>
            <pc:docMk/>
            <pc:sldMk cId="1928513719" sldId="1772"/>
            <ac:spMk id="3" creationId="{00000000-0000-0000-0000-000000000000}"/>
          </ac:spMkLst>
        </pc:spChg>
      </pc:sldChg>
      <pc:sldChg chg="modSp mod">
        <pc:chgData name="Ann De Buck" userId="56269b48-6f97-4793-ac00-b6dbb2c9f1bb" providerId="ADAL" clId="{03BABD9D-5A7A-4A18-9AFE-09E313287C10}" dt="2024-10-14T13:27:18.939" v="19837" actId="6549"/>
        <pc:sldMkLst>
          <pc:docMk/>
          <pc:sldMk cId="637612219" sldId="1774"/>
        </pc:sldMkLst>
        <pc:spChg chg="mod">
          <ac:chgData name="Ann De Buck" userId="56269b48-6f97-4793-ac00-b6dbb2c9f1bb" providerId="ADAL" clId="{03BABD9D-5A7A-4A18-9AFE-09E313287C10}" dt="2024-10-14T13:27:18.939" v="19837" actId="6549"/>
          <ac:spMkLst>
            <pc:docMk/>
            <pc:sldMk cId="637612219" sldId="1774"/>
            <ac:spMk id="3" creationId="{645E13FB-6C0D-4799-99DE-1DF326F41F7C}"/>
          </ac:spMkLst>
        </pc:spChg>
      </pc:sldChg>
      <pc:sldChg chg="modSp mod modNotesTx">
        <pc:chgData name="Ann De Buck" userId="56269b48-6f97-4793-ac00-b6dbb2c9f1bb" providerId="ADAL" clId="{03BABD9D-5A7A-4A18-9AFE-09E313287C10}" dt="2024-10-09T14:00:57.089" v="16187" actId="20577"/>
        <pc:sldMkLst>
          <pc:docMk/>
          <pc:sldMk cId="4119052601" sldId="1775"/>
        </pc:sldMkLst>
        <pc:spChg chg="mod">
          <ac:chgData name="Ann De Buck" userId="56269b48-6f97-4793-ac00-b6dbb2c9f1bb" providerId="ADAL" clId="{03BABD9D-5A7A-4A18-9AFE-09E313287C10}" dt="2024-10-09T14:00:03.916" v="16026" actId="13926"/>
          <ac:spMkLst>
            <pc:docMk/>
            <pc:sldMk cId="4119052601" sldId="1775"/>
            <ac:spMk id="3" creationId="{645E13FB-6C0D-4799-99DE-1DF326F41F7C}"/>
          </ac:spMkLst>
        </pc:spChg>
      </pc:sldChg>
      <pc:sldChg chg="addSp modSp mod modAnim">
        <pc:chgData name="Ann De Buck" userId="56269b48-6f97-4793-ac00-b6dbb2c9f1bb" providerId="ADAL" clId="{03BABD9D-5A7A-4A18-9AFE-09E313287C10}" dt="2024-10-14T10:07:33.429" v="19337" actId="14100"/>
        <pc:sldMkLst>
          <pc:docMk/>
          <pc:sldMk cId="1467737720" sldId="1776"/>
        </pc:sldMkLst>
        <pc:spChg chg="mod">
          <ac:chgData name="Ann De Buck" userId="56269b48-6f97-4793-ac00-b6dbb2c9f1bb" providerId="ADAL" clId="{03BABD9D-5A7A-4A18-9AFE-09E313287C10}" dt="2024-10-14T10:06:49.172" v="19327" actId="6549"/>
          <ac:spMkLst>
            <pc:docMk/>
            <pc:sldMk cId="1467737720" sldId="1776"/>
            <ac:spMk id="3" creationId="{00000000-0000-0000-0000-000000000000}"/>
          </ac:spMkLst>
        </pc:spChg>
        <pc:spChg chg="add mod">
          <ac:chgData name="Ann De Buck" userId="56269b48-6f97-4793-ac00-b6dbb2c9f1bb" providerId="ADAL" clId="{03BABD9D-5A7A-4A18-9AFE-09E313287C10}" dt="2024-10-14T10:07:33.429" v="19337" actId="14100"/>
          <ac:spMkLst>
            <pc:docMk/>
            <pc:sldMk cId="1467737720" sldId="1776"/>
            <ac:spMk id="7" creationId="{59FB2BD9-489A-4751-C7C9-B6B25F16118C}"/>
          </ac:spMkLst>
        </pc:spChg>
        <pc:picChg chg="add mod">
          <ac:chgData name="Ann De Buck" userId="56269b48-6f97-4793-ac00-b6dbb2c9f1bb" providerId="ADAL" clId="{03BABD9D-5A7A-4A18-9AFE-09E313287C10}" dt="2024-10-14T10:07:07.610" v="19332" actId="1076"/>
          <ac:picMkLst>
            <pc:docMk/>
            <pc:sldMk cId="1467737720" sldId="1776"/>
            <ac:picMk id="6" creationId="{949AD08D-B84E-4E2B-D6F8-CA67FB45BE5D}"/>
          </ac:picMkLst>
        </pc:picChg>
      </pc:sldChg>
      <pc:sldChg chg="modSp mod">
        <pc:chgData name="Ann De Buck" userId="56269b48-6f97-4793-ac00-b6dbb2c9f1bb" providerId="ADAL" clId="{03BABD9D-5A7A-4A18-9AFE-09E313287C10}" dt="2024-10-09T14:01:37.136" v="16189" actId="207"/>
        <pc:sldMkLst>
          <pc:docMk/>
          <pc:sldMk cId="2402347060" sldId="1777"/>
        </pc:sldMkLst>
        <pc:spChg chg="mod">
          <ac:chgData name="Ann De Buck" userId="56269b48-6f97-4793-ac00-b6dbb2c9f1bb" providerId="ADAL" clId="{03BABD9D-5A7A-4A18-9AFE-09E313287C10}" dt="2024-10-09T14:01:37.136" v="16189" actId="207"/>
          <ac:spMkLst>
            <pc:docMk/>
            <pc:sldMk cId="2402347060" sldId="1777"/>
            <ac:spMk id="3" creationId="{00000000-0000-0000-0000-000000000000}"/>
          </ac:spMkLst>
        </pc:spChg>
      </pc:sldChg>
      <pc:sldChg chg="modSp modNotesTx">
        <pc:chgData name="Ann De Buck" userId="56269b48-6f97-4793-ac00-b6dbb2c9f1bb" providerId="ADAL" clId="{03BABD9D-5A7A-4A18-9AFE-09E313287C10}" dt="2024-10-09T14:02:46.149" v="16212" actId="20577"/>
        <pc:sldMkLst>
          <pc:docMk/>
          <pc:sldMk cId="2515898484" sldId="1778"/>
        </pc:sldMkLst>
        <pc:spChg chg="mod">
          <ac:chgData name="Ann De Buck" userId="56269b48-6f97-4793-ac00-b6dbb2c9f1bb" providerId="ADAL" clId="{03BABD9D-5A7A-4A18-9AFE-09E313287C10}" dt="2024-10-09T14:02:46.149" v="16212" actId="20577"/>
          <ac:spMkLst>
            <pc:docMk/>
            <pc:sldMk cId="2515898484" sldId="1778"/>
            <ac:spMk id="3" creationId="{645E13FB-6C0D-4799-99DE-1DF326F41F7C}"/>
          </ac:spMkLst>
        </pc:spChg>
      </pc:sldChg>
      <pc:sldChg chg="modAnim">
        <pc:chgData name="Ann De Buck" userId="56269b48-6f97-4793-ac00-b6dbb2c9f1bb" providerId="ADAL" clId="{03BABD9D-5A7A-4A18-9AFE-09E313287C10}" dt="2024-10-14T10:09:58.439" v="19341"/>
        <pc:sldMkLst>
          <pc:docMk/>
          <pc:sldMk cId="3070926179" sldId="1788"/>
        </pc:sldMkLst>
      </pc:sldChg>
      <pc:sldChg chg="modSp del mod">
        <pc:chgData name="Ann De Buck" userId="56269b48-6f97-4793-ac00-b6dbb2c9f1bb" providerId="ADAL" clId="{03BABD9D-5A7A-4A18-9AFE-09E313287C10}" dt="2024-10-09T14:16:39.380" v="16563" actId="2696"/>
        <pc:sldMkLst>
          <pc:docMk/>
          <pc:sldMk cId="1860268500" sldId="1791"/>
        </pc:sldMkLst>
        <pc:spChg chg="mod">
          <ac:chgData name="Ann De Buck" userId="56269b48-6f97-4793-ac00-b6dbb2c9f1bb" providerId="ADAL" clId="{03BABD9D-5A7A-4A18-9AFE-09E313287C10}" dt="2024-10-09T14:14:33.673" v="16550" actId="13926"/>
          <ac:spMkLst>
            <pc:docMk/>
            <pc:sldMk cId="1860268500" sldId="1791"/>
            <ac:spMk id="3" creationId="{5218B41F-D984-4FC5-9F1A-244831581390}"/>
          </ac:spMkLst>
        </pc:spChg>
      </pc:sldChg>
      <pc:sldChg chg="delSp modSp mod modNotesTx">
        <pc:chgData name="Ann De Buck" userId="56269b48-6f97-4793-ac00-b6dbb2c9f1bb" providerId="ADAL" clId="{03BABD9D-5A7A-4A18-9AFE-09E313287C10}" dt="2024-10-09T14:18:29.292" v="16591" actId="20577"/>
        <pc:sldMkLst>
          <pc:docMk/>
          <pc:sldMk cId="586310519" sldId="1792"/>
        </pc:sldMkLst>
        <pc:spChg chg="mod">
          <ac:chgData name="Ann De Buck" userId="56269b48-6f97-4793-ac00-b6dbb2c9f1bb" providerId="ADAL" clId="{03BABD9D-5A7A-4A18-9AFE-09E313287C10}" dt="2024-10-09T14:14:45.126" v="16552" actId="207"/>
          <ac:spMkLst>
            <pc:docMk/>
            <pc:sldMk cId="586310519" sldId="1792"/>
            <ac:spMk id="3" creationId="{5218B41F-D984-4FC5-9F1A-244831581390}"/>
          </ac:spMkLst>
        </pc:spChg>
        <pc:picChg chg="del">
          <ac:chgData name="Ann De Buck" userId="56269b48-6f97-4793-ac00-b6dbb2c9f1bb" providerId="ADAL" clId="{03BABD9D-5A7A-4A18-9AFE-09E313287C10}" dt="2024-10-09T14:15:06.007" v="16553" actId="21"/>
          <ac:picMkLst>
            <pc:docMk/>
            <pc:sldMk cId="586310519" sldId="1792"/>
            <ac:picMk id="5" creationId="{8981E7F3-777C-4D8E-A352-9D5B6DC08B67}"/>
          </ac:picMkLst>
        </pc:picChg>
      </pc:sldChg>
      <pc:sldChg chg="modSp mod modAnim modNotesTx">
        <pc:chgData name="Ann De Buck" userId="56269b48-6f97-4793-ac00-b6dbb2c9f1bb" providerId="ADAL" clId="{03BABD9D-5A7A-4A18-9AFE-09E313287C10}" dt="2024-10-14T14:12:27.344" v="19841" actId="207"/>
        <pc:sldMkLst>
          <pc:docMk/>
          <pc:sldMk cId="2037359958" sldId="1803"/>
        </pc:sldMkLst>
        <pc:spChg chg="mod">
          <ac:chgData name="Ann De Buck" userId="56269b48-6f97-4793-ac00-b6dbb2c9f1bb" providerId="ADAL" clId="{03BABD9D-5A7A-4A18-9AFE-09E313287C10}" dt="2024-10-14T14:12:27.344" v="19841" actId="207"/>
          <ac:spMkLst>
            <pc:docMk/>
            <pc:sldMk cId="2037359958" sldId="1803"/>
            <ac:spMk id="3" creationId="{00000000-0000-0000-0000-000000000000}"/>
          </ac:spMkLst>
        </pc:spChg>
        <pc:picChg chg="mod">
          <ac:chgData name="Ann De Buck" userId="56269b48-6f97-4793-ac00-b6dbb2c9f1bb" providerId="ADAL" clId="{03BABD9D-5A7A-4A18-9AFE-09E313287C10}" dt="2024-10-09T14:25:46.260" v="16893" actId="1076"/>
          <ac:picMkLst>
            <pc:docMk/>
            <pc:sldMk cId="2037359958" sldId="1803"/>
            <ac:picMk id="7" creationId="{4F714018-5CAE-440D-8337-1CEF0DC97442}"/>
          </ac:picMkLst>
        </pc:picChg>
      </pc:sldChg>
      <pc:sldChg chg="modSp mod modAnim modNotesTx">
        <pc:chgData name="Ann De Buck" userId="56269b48-6f97-4793-ac00-b6dbb2c9f1bb" providerId="ADAL" clId="{03BABD9D-5A7A-4A18-9AFE-09E313287C10}" dt="2024-10-09T14:31:21.484" v="17239" actId="13926"/>
        <pc:sldMkLst>
          <pc:docMk/>
          <pc:sldMk cId="1546299132" sldId="1804"/>
        </pc:sldMkLst>
        <pc:spChg chg="mod">
          <ac:chgData name="Ann De Buck" userId="56269b48-6f97-4793-ac00-b6dbb2c9f1bb" providerId="ADAL" clId="{03BABD9D-5A7A-4A18-9AFE-09E313287C10}" dt="2024-10-09T14:31:21.484" v="17239" actId="13926"/>
          <ac:spMkLst>
            <pc:docMk/>
            <pc:sldMk cId="1546299132" sldId="1804"/>
            <ac:spMk id="3" creationId="{A789D9EB-9E79-4A3A-AD09-ED93528B8841}"/>
          </ac:spMkLst>
        </pc:spChg>
        <pc:grpChg chg="mod">
          <ac:chgData name="Ann De Buck" userId="56269b48-6f97-4793-ac00-b6dbb2c9f1bb" providerId="ADAL" clId="{03BABD9D-5A7A-4A18-9AFE-09E313287C10}" dt="2024-10-09T14:31:14.970" v="17237" actId="14100"/>
          <ac:grpSpMkLst>
            <pc:docMk/>
            <pc:sldMk cId="1546299132" sldId="1804"/>
            <ac:grpSpMk id="5" creationId="{B4FE7A9F-64B3-4162-923B-6D47504646FA}"/>
          </ac:grpSpMkLst>
        </pc:grpChg>
      </pc:sldChg>
      <pc:sldChg chg="modSp modAnim">
        <pc:chgData name="Ann De Buck" userId="56269b48-6f97-4793-ac00-b6dbb2c9f1bb" providerId="ADAL" clId="{03BABD9D-5A7A-4A18-9AFE-09E313287C10}" dt="2024-10-14T10:13:37.405" v="19362" actId="20577"/>
        <pc:sldMkLst>
          <pc:docMk/>
          <pc:sldMk cId="4025010000" sldId="1805"/>
        </pc:sldMkLst>
        <pc:spChg chg="mod">
          <ac:chgData name="Ann De Buck" userId="56269b48-6f97-4793-ac00-b6dbb2c9f1bb" providerId="ADAL" clId="{03BABD9D-5A7A-4A18-9AFE-09E313287C10}" dt="2024-10-14T10:13:37.405" v="19362" actId="20577"/>
          <ac:spMkLst>
            <pc:docMk/>
            <pc:sldMk cId="4025010000" sldId="1805"/>
            <ac:spMk id="3" creationId="{A789D9EB-9E79-4A3A-AD09-ED93528B8841}"/>
          </ac:spMkLst>
        </pc:spChg>
      </pc:sldChg>
      <pc:sldChg chg="modSp modAnim modNotesTx">
        <pc:chgData name="Ann De Buck" userId="56269b48-6f97-4793-ac00-b6dbb2c9f1bb" providerId="ADAL" clId="{03BABD9D-5A7A-4A18-9AFE-09E313287C10}" dt="2024-10-14T10:13:49.291" v="19364"/>
        <pc:sldMkLst>
          <pc:docMk/>
          <pc:sldMk cId="1936974367" sldId="1806"/>
        </pc:sldMkLst>
        <pc:spChg chg="mod">
          <ac:chgData name="Ann De Buck" userId="56269b48-6f97-4793-ac00-b6dbb2c9f1bb" providerId="ADAL" clId="{03BABD9D-5A7A-4A18-9AFE-09E313287C10}" dt="2024-10-09T14:36:59.324" v="17387" actId="20577"/>
          <ac:spMkLst>
            <pc:docMk/>
            <pc:sldMk cId="1936974367" sldId="1806"/>
            <ac:spMk id="3" creationId="{A789D9EB-9E79-4A3A-AD09-ED93528B8841}"/>
          </ac:spMkLst>
        </pc:spChg>
      </pc:sldChg>
      <pc:sldChg chg="modNotesTx">
        <pc:chgData name="Ann De Buck" userId="56269b48-6f97-4793-ac00-b6dbb2c9f1bb" providerId="ADAL" clId="{03BABD9D-5A7A-4A18-9AFE-09E313287C10}" dt="2024-10-09T15:19:42.450" v="17874" actId="20577"/>
        <pc:sldMkLst>
          <pc:docMk/>
          <pc:sldMk cId="2644045199" sldId="1807"/>
        </pc:sldMkLst>
      </pc:sldChg>
      <pc:sldChg chg="modSp modAnim modNotesTx">
        <pc:chgData name="Ann De Buck" userId="56269b48-6f97-4793-ac00-b6dbb2c9f1bb" providerId="ADAL" clId="{03BABD9D-5A7A-4A18-9AFE-09E313287C10}" dt="2024-10-14T10:15:25.648" v="19370"/>
        <pc:sldMkLst>
          <pc:docMk/>
          <pc:sldMk cId="1146254898" sldId="1808"/>
        </pc:sldMkLst>
        <pc:spChg chg="mod">
          <ac:chgData name="Ann De Buck" userId="56269b48-6f97-4793-ac00-b6dbb2c9f1bb" providerId="ADAL" clId="{03BABD9D-5A7A-4A18-9AFE-09E313287C10}" dt="2024-10-09T15:11:54.705" v="17569" actId="20577"/>
          <ac:spMkLst>
            <pc:docMk/>
            <pc:sldMk cId="1146254898" sldId="1808"/>
            <ac:spMk id="3" creationId="{A789D9EB-9E79-4A3A-AD09-ED93528B8841}"/>
          </ac:spMkLst>
        </pc:spChg>
      </pc:sldChg>
      <pc:sldChg chg="modSp mod">
        <pc:chgData name="Ann De Buck" userId="56269b48-6f97-4793-ac00-b6dbb2c9f1bb" providerId="ADAL" clId="{03BABD9D-5A7A-4A18-9AFE-09E313287C10}" dt="2024-10-09T15:19:01.921" v="17845" actId="1076"/>
        <pc:sldMkLst>
          <pc:docMk/>
          <pc:sldMk cId="510227081" sldId="1809"/>
        </pc:sldMkLst>
        <pc:picChg chg="mod">
          <ac:chgData name="Ann De Buck" userId="56269b48-6f97-4793-ac00-b6dbb2c9f1bb" providerId="ADAL" clId="{03BABD9D-5A7A-4A18-9AFE-09E313287C10}" dt="2024-10-09T15:19:01.921" v="17845" actId="1076"/>
          <ac:picMkLst>
            <pc:docMk/>
            <pc:sldMk cId="510227081" sldId="1809"/>
            <ac:picMk id="7" creationId="{23549B83-93E4-4A8F-9F64-0242AB34D30E}"/>
          </ac:picMkLst>
        </pc:picChg>
      </pc:sldChg>
      <pc:sldChg chg="del">
        <pc:chgData name="Ann De Buck" userId="56269b48-6f97-4793-ac00-b6dbb2c9f1bb" providerId="ADAL" clId="{03BABD9D-5A7A-4A18-9AFE-09E313287C10}" dt="2024-10-09T15:20:06.050" v="17875" actId="2696"/>
        <pc:sldMkLst>
          <pc:docMk/>
          <pc:sldMk cId="440642682" sldId="1810"/>
        </pc:sldMkLst>
      </pc:sldChg>
      <pc:sldChg chg="modNotesTx">
        <pc:chgData name="Ann De Buck" userId="56269b48-6f97-4793-ac00-b6dbb2c9f1bb" providerId="ADAL" clId="{03BABD9D-5A7A-4A18-9AFE-09E313287C10}" dt="2024-10-09T15:23:02.001" v="17946" actId="20577"/>
        <pc:sldMkLst>
          <pc:docMk/>
          <pc:sldMk cId="2181372353" sldId="1818"/>
        </pc:sldMkLst>
      </pc:sldChg>
      <pc:sldChg chg="addSp delSp modSp mod modNotesTx">
        <pc:chgData name="Ann De Buck" userId="56269b48-6f97-4793-ac00-b6dbb2c9f1bb" providerId="ADAL" clId="{03BABD9D-5A7A-4A18-9AFE-09E313287C10}" dt="2024-10-09T15:34:10.869" v="19073" actId="21"/>
        <pc:sldMkLst>
          <pc:docMk/>
          <pc:sldMk cId="2024812221" sldId="1819"/>
        </pc:sldMkLst>
        <pc:spChg chg="add del mod">
          <ac:chgData name="Ann De Buck" userId="56269b48-6f97-4793-ac00-b6dbb2c9f1bb" providerId="ADAL" clId="{03BABD9D-5A7A-4A18-9AFE-09E313287C10}" dt="2024-10-09T15:34:10.869" v="19073" actId="21"/>
          <ac:spMkLst>
            <pc:docMk/>
            <pc:sldMk cId="2024812221" sldId="1819"/>
            <ac:spMk id="8" creationId="{A81F4980-C303-A605-9B70-E6AE239A8524}"/>
          </ac:spMkLst>
        </pc:spChg>
        <pc:picChg chg="add del mod">
          <ac:chgData name="Ann De Buck" userId="56269b48-6f97-4793-ac00-b6dbb2c9f1bb" providerId="ADAL" clId="{03BABD9D-5A7A-4A18-9AFE-09E313287C10}" dt="2024-10-09T15:34:08.399" v="19072" actId="21"/>
          <ac:picMkLst>
            <pc:docMk/>
            <pc:sldMk cId="2024812221" sldId="1819"/>
            <ac:picMk id="6" creationId="{AC60E2B0-286A-0390-4084-609D23BCCC8E}"/>
          </ac:picMkLst>
        </pc:picChg>
        <pc:picChg chg="del">
          <ac:chgData name="Ann De Buck" userId="56269b48-6f97-4793-ac00-b6dbb2c9f1bb" providerId="ADAL" clId="{03BABD9D-5A7A-4A18-9AFE-09E313287C10}" dt="2024-10-09T15:21:49.083" v="17877" actId="21"/>
          <ac:picMkLst>
            <pc:docMk/>
            <pc:sldMk cId="2024812221" sldId="1819"/>
            <ac:picMk id="7" creationId="{B34702D5-69E1-4341-87D9-8DF365BB59C4}"/>
          </ac:picMkLst>
        </pc:picChg>
      </pc:sldChg>
      <pc:sldChg chg="modSp mod modNotesTx">
        <pc:chgData name="Ann De Buck" userId="56269b48-6f97-4793-ac00-b6dbb2c9f1bb" providerId="ADAL" clId="{03BABD9D-5A7A-4A18-9AFE-09E313287C10}" dt="2024-10-09T15:35:47.252" v="19077" actId="113"/>
        <pc:sldMkLst>
          <pc:docMk/>
          <pc:sldMk cId="1344511268" sldId="1820"/>
        </pc:sldMkLst>
        <pc:spChg chg="mod">
          <ac:chgData name="Ann De Buck" userId="56269b48-6f97-4793-ac00-b6dbb2c9f1bb" providerId="ADAL" clId="{03BABD9D-5A7A-4A18-9AFE-09E313287C10}" dt="2024-10-09T15:34:28.620" v="19074" actId="13926"/>
          <ac:spMkLst>
            <pc:docMk/>
            <pc:sldMk cId="1344511268" sldId="1820"/>
            <ac:spMk id="3" creationId="{0725C5EB-2D4E-459E-82E3-0DCAE5D84D6A}"/>
          </ac:spMkLst>
        </pc:spChg>
      </pc:sldChg>
      <pc:sldChg chg="addSp modSp mod modNotesTx">
        <pc:chgData name="Ann De Buck" userId="56269b48-6f97-4793-ac00-b6dbb2c9f1bb" providerId="ADAL" clId="{03BABD9D-5A7A-4A18-9AFE-09E313287C10}" dt="2024-10-09T15:40:39.281" v="19130" actId="20577"/>
        <pc:sldMkLst>
          <pc:docMk/>
          <pc:sldMk cId="3952434180" sldId="1821"/>
        </pc:sldMkLst>
        <pc:spChg chg="add mod">
          <ac:chgData name="Ann De Buck" userId="56269b48-6f97-4793-ac00-b6dbb2c9f1bb" providerId="ADAL" clId="{03BABD9D-5A7A-4A18-9AFE-09E313287C10}" dt="2024-10-09T15:38:40.562" v="19123" actId="1076"/>
          <ac:spMkLst>
            <pc:docMk/>
            <pc:sldMk cId="3952434180" sldId="1821"/>
            <ac:spMk id="5" creationId="{1EDE490C-154E-9E62-8967-BCA6000928A9}"/>
          </ac:spMkLst>
        </pc:spChg>
        <pc:picChg chg="mod">
          <ac:chgData name="Ann De Buck" userId="56269b48-6f97-4793-ac00-b6dbb2c9f1bb" providerId="ADAL" clId="{03BABD9D-5A7A-4A18-9AFE-09E313287C10}" dt="2024-10-09T15:38:14.802" v="19119" actId="1076"/>
          <ac:picMkLst>
            <pc:docMk/>
            <pc:sldMk cId="3952434180" sldId="1821"/>
            <ac:picMk id="7" creationId="{AB996DB1-6E0F-45D1-97C4-43317BFB44DC}"/>
          </ac:picMkLst>
        </pc:picChg>
      </pc:sldChg>
      <pc:sldChg chg="modNotesTx">
        <pc:chgData name="Ann De Buck" userId="56269b48-6f97-4793-ac00-b6dbb2c9f1bb" providerId="ADAL" clId="{03BABD9D-5A7A-4A18-9AFE-09E313287C10}" dt="2024-10-09T15:41:05.509" v="19132" actId="20577"/>
        <pc:sldMkLst>
          <pc:docMk/>
          <pc:sldMk cId="3490275342" sldId="1822"/>
        </pc:sldMkLst>
      </pc:sldChg>
      <pc:sldChg chg="addSp delSp modSp del mod">
        <pc:chgData name="Ann De Buck" userId="56269b48-6f97-4793-ac00-b6dbb2c9f1bb" providerId="ADAL" clId="{03BABD9D-5A7A-4A18-9AFE-09E313287C10}" dt="2024-10-09T09:06:15.369" v="11343" actId="2696"/>
        <pc:sldMkLst>
          <pc:docMk/>
          <pc:sldMk cId="1282010320" sldId="1824"/>
        </pc:sldMkLst>
        <pc:spChg chg="mod">
          <ac:chgData name="Ann De Buck" userId="56269b48-6f97-4793-ac00-b6dbb2c9f1bb" providerId="ADAL" clId="{03BABD9D-5A7A-4A18-9AFE-09E313287C10}" dt="2024-10-09T09:00:31.644" v="11340" actId="27636"/>
          <ac:spMkLst>
            <pc:docMk/>
            <pc:sldMk cId="1282010320" sldId="1824"/>
            <ac:spMk id="3" creationId="{0725C5EB-2D4E-459E-82E3-0DCAE5D84D6A}"/>
          </ac:spMkLst>
        </pc:spChg>
        <pc:spChg chg="add del mod">
          <ac:chgData name="Ann De Buck" userId="56269b48-6f97-4793-ac00-b6dbb2c9f1bb" providerId="ADAL" clId="{03BABD9D-5A7A-4A18-9AFE-09E313287C10}" dt="2024-10-09T09:00:28.489" v="11338" actId="21"/>
          <ac:spMkLst>
            <pc:docMk/>
            <pc:sldMk cId="1282010320" sldId="1824"/>
            <ac:spMk id="7" creationId="{4E954FFA-4855-6D6E-D3E1-D8E8F79ACCF4}"/>
          </ac:spMkLst>
        </pc:spChg>
        <pc:picChg chg="mod">
          <ac:chgData name="Ann De Buck" userId="56269b48-6f97-4793-ac00-b6dbb2c9f1bb" providerId="ADAL" clId="{03BABD9D-5A7A-4A18-9AFE-09E313287C10}" dt="2024-10-09T09:05:58.759" v="11341" actId="1076"/>
          <ac:picMkLst>
            <pc:docMk/>
            <pc:sldMk cId="1282010320" sldId="1824"/>
            <ac:picMk id="6" creationId="{534F7DE7-CDBE-4789-9134-C0124A0BF453}"/>
          </ac:picMkLst>
        </pc:picChg>
      </pc:sldChg>
      <pc:sldChg chg="modSp mod modAnim">
        <pc:chgData name="Ann De Buck" userId="56269b48-6f97-4793-ac00-b6dbb2c9f1bb" providerId="ADAL" clId="{03BABD9D-5A7A-4A18-9AFE-09E313287C10}" dt="2024-10-14T10:04:29.231" v="19245"/>
        <pc:sldMkLst>
          <pc:docMk/>
          <pc:sldMk cId="3343798049" sldId="1837"/>
        </pc:sldMkLst>
        <pc:spChg chg="mod">
          <ac:chgData name="Ann De Buck" userId="56269b48-6f97-4793-ac00-b6dbb2c9f1bb" providerId="ADAL" clId="{03BABD9D-5A7A-4A18-9AFE-09E313287C10}" dt="2024-10-09T10:39:25.571" v="13366" actId="207"/>
          <ac:spMkLst>
            <pc:docMk/>
            <pc:sldMk cId="3343798049" sldId="1837"/>
            <ac:spMk id="3" creationId="{00000000-0000-0000-0000-000000000000}"/>
          </ac:spMkLst>
        </pc:spChg>
      </pc:sldChg>
      <pc:sldChg chg="modSp mod">
        <pc:chgData name="Ann De Buck" userId="56269b48-6f97-4793-ac00-b6dbb2c9f1bb" providerId="ADAL" clId="{03BABD9D-5A7A-4A18-9AFE-09E313287C10}" dt="2024-10-08T08:20:24.010" v="2996" actId="20577"/>
        <pc:sldMkLst>
          <pc:docMk/>
          <pc:sldMk cId="3083050167" sldId="1847"/>
        </pc:sldMkLst>
        <pc:spChg chg="mod">
          <ac:chgData name="Ann De Buck" userId="56269b48-6f97-4793-ac00-b6dbb2c9f1bb" providerId="ADAL" clId="{03BABD9D-5A7A-4A18-9AFE-09E313287C10}" dt="2024-10-08T08:20:24.010" v="2996" actId="20577"/>
          <ac:spMkLst>
            <pc:docMk/>
            <pc:sldMk cId="3083050167" sldId="1847"/>
            <ac:spMk id="3" creationId="{1F91840C-52D7-4D92-9F4A-1177883B56EC}"/>
          </ac:spMkLst>
        </pc:spChg>
        <pc:picChg chg="mod">
          <ac:chgData name="Ann De Buck" userId="56269b48-6f97-4793-ac00-b6dbb2c9f1bb" providerId="ADAL" clId="{03BABD9D-5A7A-4A18-9AFE-09E313287C10}" dt="2024-10-08T08:16:05.463" v="2447" actId="1076"/>
          <ac:picMkLst>
            <pc:docMk/>
            <pc:sldMk cId="3083050167" sldId="1847"/>
            <ac:picMk id="6" creationId="{FCC518C1-6DFC-4B71-9736-2A9BB2971FA1}"/>
          </ac:picMkLst>
        </pc:picChg>
      </pc:sldChg>
      <pc:sldChg chg="del">
        <pc:chgData name="Ann De Buck" userId="56269b48-6f97-4793-ac00-b6dbb2c9f1bb" providerId="ADAL" clId="{03BABD9D-5A7A-4A18-9AFE-09E313287C10}" dt="2024-10-09T09:59:22.320" v="11443" actId="2696"/>
        <pc:sldMkLst>
          <pc:docMk/>
          <pc:sldMk cId="1432867616" sldId="1849"/>
        </pc:sldMkLst>
      </pc:sldChg>
      <pc:sldChg chg="addSp delSp modSp mod modNotesTx">
        <pc:chgData name="Ann De Buck" userId="56269b48-6f97-4793-ac00-b6dbb2c9f1bb" providerId="ADAL" clId="{03BABD9D-5A7A-4A18-9AFE-09E313287C10}" dt="2024-10-09T10:17:01.958" v="11819" actId="1076"/>
        <pc:sldMkLst>
          <pc:docMk/>
          <pc:sldMk cId="2510035263" sldId="1850"/>
        </pc:sldMkLst>
        <pc:spChg chg="del">
          <ac:chgData name="Ann De Buck" userId="56269b48-6f97-4793-ac00-b6dbb2c9f1bb" providerId="ADAL" clId="{03BABD9D-5A7A-4A18-9AFE-09E313287C10}" dt="2024-10-09T10:13:30.804" v="11784" actId="931"/>
          <ac:spMkLst>
            <pc:docMk/>
            <pc:sldMk cId="2510035263" sldId="1850"/>
            <ac:spMk id="2" creationId="{00000000-0000-0000-0000-000000000000}"/>
          </ac:spMkLst>
        </pc:spChg>
        <pc:spChg chg="mod">
          <ac:chgData name="Ann De Buck" userId="56269b48-6f97-4793-ac00-b6dbb2c9f1bb" providerId="ADAL" clId="{03BABD9D-5A7A-4A18-9AFE-09E313287C10}" dt="2024-10-09T10:11:04.956" v="11782" actId="20577"/>
          <ac:spMkLst>
            <pc:docMk/>
            <pc:sldMk cId="2510035263" sldId="1850"/>
            <ac:spMk id="3" creationId="{00000000-0000-0000-0000-000000000000}"/>
          </ac:spMkLst>
        </pc:spChg>
        <pc:spChg chg="add del mod">
          <ac:chgData name="Ann De Buck" userId="56269b48-6f97-4793-ac00-b6dbb2c9f1bb" providerId="ADAL" clId="{03BABD9D-5A7A-4A18-9AFE-09E313287C10}" dt="2024-10-09T10:16:52.406" v="11816"/>
          <ac:spMkLst>
            <pc:docMk/>
            <pc:sldMk cId="2510035263" sldId="1850"/>
            <ac:spMk id="9" creationId="{9A7967C7-8829-ABBB-7CE9-04832B34D3E7}"/>
          </ac:spMkLst>
        </pc:spChg>
        <pc:picChg chg="del mod">
          <ac:chgData name="Ann De Buck" userId="56269b48-6f97-4793-ac00-b6dbb2c9f1bb" providerId="ADAL" clId="{03BABD9D-5A7A-4A18-9AFE-09E313287C10}" dt="2024-10-09T10:16:47.304" v="11815" actId="21"/>
          <ac:picMkLst>
            <pc:docMk/>
            <pc:sldMk cId="2510035263" sldId="1850"/>
            <ac:picMk id="5" creationId="{00000000-0000-0000-0000-000000000000}"/>
          </ac:picMkLst>
        </pc:picChg>
        <pc:picChg chg="add mod">
          <ac:chgData name="Ann De Buck" userId="56269b48-6f97-4793-ac00-b6dbb2c9f1bb" providerId="ADAL" clId="{03BABD9D-5A7A-4A18-9AFE-09E313287C10}" dt="2024-10-09T10:17:01.958" v="11819" actId="1076"/>
          <ac:picMkLst>
            <pc:docMk/>
            <pc:sldMk cId="2510035263" sldId="1850"/>
            <ac:picMk id="7" creationId="{EE5B0604-A1F2-9C60-AE2F-BC6D6FEC8E67}"/>
          </ac:picMkLst>
        </pc:picChg>
        <pc:picChg chg="add mod">
          <ac:chgData name="Ann De Buck" userId="56269b48-6f97-4793-ac00-b6dbb2c9f1bb" providerId="ADAL" clId="{03BABD9D-5A7A-4A18-9AFE-09E313287C10}" dt="2024-10-09T10:16:57.444" v="11818" actId="14100"/>
          <ac:picMkLst>
            <pc:docMk/>
            <pc:sldMk cId="2510035263" sldId="1850"/>
            <ac:picMk id="10" creationId="{6707EA26-446F-31AC-E6E7-D55E72B2E6B8}"/>
          </ac:picMkLst>
        </pc:picChg>
      </pc:sldChg>
      <pc:sldChg chg="del">
        <pc:chgData name="Ann De Buck" userId="56269b48-6f97-4793-ac00-b6dbb2c9f1bb" providerId="ADAL" clId="{03BABD9D-5A7A-4A18-9AFE-09E313287C10}" dt="2024-10-09T10:32:26.867" v="13229" actId="2696"/>
        <pc:sldMkLst>
          <pc:docMk/>
          <pc:sldMk cId="3231865494" sldId="1851"/>
        </pc:sldMkLst>
      </pc:sldChg>
      <pc:sldChg chg="modSp new mod ord modNotesTx">
        <pc:chgData name="Ann De Buck" userId="56269b48-6f97-4793-ac00-b6dbb2c9f1bb" providerId="ADAL" clId="{03BABD9D-5A7A-4A18-9AFE-09E313287C10}" dt="2024-10-08T08:27:07.554" v="3145"/>
        <pc:sldMkLst>
          <pc:docMk/>
          <pc:sldMk cId="4059431497" sldId="1855"/>
        </pc:sldMkLst>
        <pc:spChg chg="mod">
          <ac:chgData name="Ann De Buck" userId="56269b48-6f97-4793-ac00-b6dbb2c9f1bb" providerId="ADAL" clId="{03BABD9D-5A7A-4A18-9AFE-09E313287C10}" dt="2024-10-07T18:16:54.034" v="124" actId="20577"/>
          <ac:spMkLst>
            <pc:docMk/>
            <pc:sldMk cId="4059431497" sldId="1855"/>
            <ac:spMk id="2" creationId="{86F4F6A8-4BD8-A732-400A-94FEA902E6E2}"/>
          </ac:spMkLst>
        </pc:spChg>
        <pc:spChg chg="mod">
          <ac:chgData name="Ann De Buck" userId="56269b48-6f97-4793-ac00-b6dbb2c9f1bb" providerId="ADAL" clId="{03BABD9D-5A7A-4A18-9AFE-09E313287C10}" dt="2024-10-08T08:14:24.473" v="2333" actId="113"/>
          <ac:spMkLst>
            <pc:docMk/>
            <pc:sldMk cId="4059431497" sldId="1855"/>
            <ac:spMk id="3" creationId="{8A12A419-839B-7FAB-EDEC-1D2D2D99FCE2}"/>
          </ac:spMkLst>
        </pc:spChg>
      </pc:sldChg>
      <pc:sldChg chg="add del">
        <pc:chgData name="Ann De Buck" userId="56269b48-6f97-4793-ac00-b6dbb2c9f1bb" providerId="ADAL" clId="{03BABD9D-5A7A-4A18-9AFE-09E313287C10}" dt="2024-10-08T08:28:14.964" v="3154" actId="2696"/>
        <pc:sldMkLst>
          <pc:docMk/>
          <pc:sldMk cId="409003813" sldId="1856"/>
        </pc:sldMkLst>
      </pc:sldChg>
      <pc:sldChg chg="modSp new mod ord">
        <pc:chgData name="Ann De Buck" userId="56269b48-6f97-4793-ac00-b6dbb2c9f1bb" providerId="ADAL" clId="{03BABD9D-5A7A-4A18-9AFE-09E313287C10}" dt="2024-10-08T07:44:51.196" v="1954" actId="20577"/>
        <pc:sldMkLst>
          <pc:docMk/>
          <pc:sldMk cId="1922890819" sldId="1857"/>
        </pc:sldMkLst>
        <pc:spChg chg="mod">
          <ac:chgData name="Ann De Buck" userId="56269b48-6f97-4793-ac00-b6dbb2c9f1bb" providerId="ADAL" clId="{03BABD9D-5A7A-4A18-9AFE-09E313287C10}" dt="2024-10-08T07:44:51.196" v="1954" actId="20577"/>
          <ac:spMkLst>
            <pc:docMk/>
            <pc:sldMk cId="1922890819" sldId="1857"/>
            <ac:spMk id="2" creationId="{9AA48B9C-720B-4357-663B-C3C32B9D6642}"/>
          </ac:spMkLst>
        </pc:spChg>
        <pc:spChg chg="mod">
          <ac:chgData name="Ann De Buck" userId="56269b48-6f97-4793-ac00-b6dbb2c9f1bb" providerId="ADAL" clId="{03BABD9D-5A7A-4A18-9AFE-09E313287C10}" dt="2024-10-08T07:44:45.636" v="1952" actId="20577"/>
          <ac:spMkLst>
            <pc:docMk/>
            <pc:sldMk cId="1922890819" sldId="1857"/>
            <ac:spMk id="3" creationId="{4CC86401-62AA-365E-0FBE-3C845898754B}"/>
          </ac:spMkLst>
        </pc:spChg>
      </pc:sldChg>
      <pc:sldChg chg="addSp modSp add mod">
        <pc:chgData name="Ann De Buck" userId="56269b48-6f97-4793-ac00-b6dbb2c9f1bb" providerId="ADAL" clId="{03BABD9D-5A7A-4A18-9AFE-09E313287C10}" dt="2024-10-08T08:28:01.384" v="3153" actId="1076"/>
        <pc:sldMkLst>
          <pc:docMk/>
          <pc:sldMk cId="3040940722" sldId="1858"/>
        </pc:sldMkLst>
        <pc:spChg chg="add mod">
          <ac:chgData name="Ann De Buck" userId="56269b48-6f97-4793-ac00-b6dbb2c9f1bb" providerId="ADAL" clId="{03BABD9D-5A7A-4A18-9AFE-09E313287C10}" dt="2024-10-08T08:27:41.523" v="3149" actId="1582"/>
          <ac:spMkLst>
            <pc:docMk/>
            <pc:sldMk cId="3040940722" sldId="1858"/>
            <ac:spMk id="7" creationId="{C2402D2D-3A47-694F-0C88-0D4F10806535}"/>
          </ac:spMkLst>
        </pc:spChg>
        <pc:spChg chg="add mod">
          <ac:chgData name="Ann De Buck" userId="56269b48-6f97-4793-ac00-b6dbb2c9f1bb" providerId="ADAL" clId="{03BABD9D-5A7A-4A18-9AFE-09E313287C10}" dt="2024-10-08T08:27:50.898" v="3151"/>
          <ac:spMkLst>
            <pc:docMk/>
            <pc:sldMk cId="3040940722" sldId="1858"/>
            <ac:spMk id="8" creationId="{0BD54CF8-90F4-B24C-218D-010584031562}"/>
          </ac:spMkLst>
        </pc:spChg>
        <pc:spChg chg="add mod">
          <ac:chgData name="Ann De Buck" userId="56269b48-6f97-4793-ac00-b6dbb2c9f1bb" providerId="ADAL" clId="{03BABD9D-5A7A-4A18-9AFE-09E313287C10}" dt="2024-10-08T08:28:01.384" v="3153" actId="1076"/>
          <ac:spMkLst>
            <pc:docMk/>
            <pc:sldMk cId="3040940722" sldId="1858"/>
            <ac:spMk id="9" creationId="{B61A0523-EAA0-11D7-B1A5-50694D528B5A}"/>
          </ac:spMkLst>
        </pc:spChg>
      </pc:sldChg>
      <pc:sldChg chg="addSp delSp modSp new del mod modNotesTx">
        <pc:chgData name="Ann De Buck" userId="56269b48-6f97-4793-ac00-b6dbb2c9f1bb" providerId="ADAL" clId="{03BABD9D-5A7A-4A18-9AFE-09E313287C10}" dt="2024-10-14T09:50:25.924" v="19133" actId="2696"/>
        <pc:sldMkLst>
          <pc:docMk/>
          <pc:sldMk cId="1858464267" sldId="1859"/>
        </pc:sldMkLst>
        <pc:spChg chg="mod">
          <ac:chgData name="Ann De Buck" userId="56269b48-6f97-4793-ac00-b6dbb2c9f1bb" providerId="ADAL" clId="{03BABD9D-5A7A-4A18-9AFE-09E313287C10}" dt="2024-10-08T10:01:28.443" v="3827"/>
          <ac:spMkLst>
            <pc:docMk/>
            <pc:sldMk cId="1858464267" sldId="1859"/>
            <ac:spMk id="2" creationId="{537052CF-FB22-159B-E9C7-57FA0D92D7AD}"/>
          </ac:spMkLst>
        </pc:spChg>
        <pc:spChg chg="del">
          <ac:chgData name="Ann De Buck" userId="56269b48-6f97-4793-ac00-b6dbb2c9f1bb" providerId="ADAL" clId="{03BABD9D-5A7A-4A18-9AFE-09E313287C10}" dt="2024-10-08T10:01:43.487" v="3828" actId="931"/>
          <ac:spMkLst>
            <pc:docMk/>
            <pc:sldMk cId="1858464267" sldId="1859"/>
            <ac:spMk id="3" creationId="{3BC81344-EF5C-0CA6-DCAB-B15845A1DADE}"/>
          </ac:spMkLst>
        </pc:spChg>
        <pc:picChg chg="add mod">
          <ac:chgData name="Ann De Buck" userId="56269b48-6f97-4793-ac00-b6dbb2c9f1bb" providerId="ADAL" clId="{03BABD9D-5A7A-4A18-9AFE-09E313287C10}" dt="2024-10-08T10:01:49.987" v="3831" actId="27614"/>
          <ac:picMkLst>
            <pc:docMk/>
            <pc:sldMk cId="1858464267" sldId="1859"/>
            <ac:picMk id="7" creationId="{3FEEBC4D-E6A9-D17D-7C8C-063BF0CDDCB9}"/>
          </ac:picMkLst>
        </pc:picChg>
      </pc:sldChg>
      <pc:sldChg chg="addSp delSp modSp add mod modAnim modNotesTx">
        <pc:chgData name="Ann De Buck" userId="56269b48-6f97-4793-ac00-b6dbb2c9f1bb" providerId="ADAL" clId="{03BABD9D-5A7A-4A18-9AFE-09E313287C10}" dt="2024-10-08T16:39:03.765" v="8199" actId="20577"/>
        <pc:sldMkLst>
          <pc:docMk/>
          <pc:sldMk cId="483697222" sldId="1860"/>
        </pc:sldMkLst>
        <pc:spChg chg="add mod">
          <ac:chgData name="Ann De Buck" userId="56269b48-6f97-4793-ac00-b6dbb2c9f1bb" providerId="ADAL" clId="{03BABD9D-5A7A-4A18-9AFE-09E313287C10}" dt="2024-10-08T11:04:04.894" v="5739" actId="27636"/>
          <ac:spMkLst>
            <pc:docMk/>
            <pc:sldMk cId="483697222" sldId="1860"/>
            <ac:spMk id="6" creationId="{13AD9698-BBA9-BEBA-E04D-D64A8BE5F9DB}"/>
          </ac:spMkLst>
        </pc:spChg>
        <pc:picChg chg="del">
          <ac:chgData name="Ann De Buck" userId="56269b48-6f97-4793-ac00-b6dbb2c9f1bb" providerId="ADAL" clId="{03BABD9D-5A7A-4A18-9AFE-09E313287C10}" dt="2024-10-08T10:49:44.971" v="4356" actId="21"/>
          <ac:picMkLst>
            <pc:docMk/>
            <pc:sldMk cId="483697222" sldId="1860"/>
            <ac:picMk id="7" creationId="{3FEEBC4D-E6A9-D17D-7C8C-063BF0CDDCB9}"/>
          </ac:picMkLst>
        </pc:picChg>
      </pc:sldChg>
      <pc:sldChg chg="add del ord">
        <pc:chgData name="Ann De Buck" userId="56269b48-6f97-4793-ac00-b6dbb2c9f1bb" providerId="ADAL" clId="{03BABD9D-5A7A-4A18-9AFE-09E313287C10}" dt="2024-10-08T10:49:35.380" v="4353" actId="2696"/>
        <pc:sldMkLst>
          <pc:docMk/>
          <pc:sldMk cId="759935855" sldId="1860"/>
        </pc:sldMkLst>
      </pc:sldChg>
      <pc:sldChg chg="add del">
        <pc:chgData name="Ann De Buck" userId="56269b48-6f97-4793-ac00-b6dbb2c9f1bb" providerId="ADAL" clId="{03BABD9D-5A7A-4A18-9AFE-09E313287C10}" dt="2024-10-08T11:18:24.914" v="6852" actId="2696"/>
        <pc:sldMkLst>
          <pc:docMk/>
          <pc:sldMk cId="900860977" sldId="1861"/>
        </pc:sldMkLst>
      </pc:sldChg>
      <pc:sldChg chg="addSp delSp modSp add del mod">
        <pc:chgData name="Ann De Buck" userId="56269b48-6f97-4793-ac00-b6dbb2c9f1bb" providerId="ADAL" clId="{03BABD9D-5A7A-4A18-9AFE-09E313287C10}" dt="2024-10-08T11:15:16.651" v="6443" actId="2696"/>
        <pc:sldMkLst>
          <pc:docMk/>
          <pc:sldMk cId="2081930205" sldId="1862"/>
        </pc:sldMkLst>
        <pc:spChg chg="mod">
          <ac:chgData name="Ann De Buck" userId="56269b48-6f97-4793-ac00-b6dbb2c9f1bb" providerId="ADAL" clId="{03BABD9D-5A7A-4A18-9AFE-09E313287C10}" dt="2024-10-08T11:14:38.049" v="6435" actId="1076"/>
          <ac:spMkLst>
            <pc:docMk/>
            <pc:sldMk cId="2081930205" sldId="1862"/>
            <ac:spMk id="7" creationId="{D2EF7993-C37C-4998-A217-F63ADD4ACA7B}"/>
          </ac:spMkLst>
        </pc:spChg>
        <pc:spChg chg="mod">
          <ac:chgData name="Ann De Buck" userId="56269b48-6f97-4793-ac00-b6dbb2c9f1bb" providerId="ADAL" clId="{03BABD9D-5A7A-4A18-9AFE-09E313287C10}" dt="2024-10-08T11:12:03.368" v="6296" actId="14100"/>
          <ac:spMkLst>
            <pc:docMk/>
            <pc:sldMk cId="2081930205" sldId="1862"/>
            <ac:spMk id="12" creationId="{8DFF997E-88F4-AB8C-7775-28C4CBD9B2D5}"/>
          </ac:spMkLst>
        </pc:spChg>
        <pc:spChg chg="add del mod">
          <ac:chgData name="Ann De Buck" userId="56269b48-6f97-4793-ac00-b6dbb2c9f1bb" providerId="ADAL" clId="{03BABD9D-5A7A-4A18-9AFE-09E313287C10}" dt="2024-10-08T11:14:46.042" v="6437" actId="21"/>
          <ac:spMkLst>
            <pc:docMk/>
            <pc:sldMk cId="2081930205" sldId="1862"/>
            <ac:spMk id="14" creationId="{8A9346C0-746A-B91E-E621-3251524581C1}"/>
          </ac:spMkLst>
        </pc:spChg>
      </pc:sldChg>
      <pc:sldChg chg="modSp add mod modNotesTx">
        <pc:chgData name="Ann De Buck" userId="56269b48-6f97-4793-ac00-b6dbb2c9f1bb" providerId="ADAL" clId="{03BABD9D-5A7A-4A18-9AFE-09E313287C10}" dt="2024-10-08T11:17:47.051" v="6850" actId="20577"/>
        <pc:sldMkLst>
          <pc:docMk/>
          <pc:sldMk cId="1171064508" sldId="1863"/>
        </pc:sldMkLst>
        <pc:spChg chg="mod">
          <ac:chgData name="Ann De Buck" userId="56269b48-6f97-4793-ac00-b6dbb2c9f1bb" providerId="ADAL" clId="{03BABD9D-5A7A-4A18-9AFE-09E313287C10}" dt="2024-10-08T11:15:21.362" v="6444" actId="14100"/>
          <ac:spMkLst>
            <pc:docMk/>
            <pc:sldMk cId="1171064508" sldId="1863"/>
            <ac:spMk id="12" creationId="{8DFF997E-88F4-AB8C-7775-28C4CBD9B2D5}"/>
          </ac:spMkLst>
        </pc:spChg>
      </pc:sldChg>
      <pc:sldChg chg="add del">
        <pc:chgData name="Ann De Buck" userId="56269b48-6f97-4793-ac00-b6dbb2c9f1bb" providerId="ADAL" clId="{03BABD9D-5A7A-4A18-9AFE-09E313287C10}" dt="2024-10-08T11:15:02.659" v="6441" actId="2696"/>
        <pc:sldMkLst>
          <pc:docMk/>
          <pc:sldMk cId="2746644877" sldId="1863"/>
        </pc:sldMkLst>
      </pc:sldChg>
      <pc:sldChg chg="delSp add mod modNotesTx">
        <pc:chgData name="Ann De Buck" userId="56269b48-6f97-4793-ac00-b6dbb2c9f1bb" providerId="ADAL" clId="{03BABD9D-5A7A-4A18-9AFE-09E313287C10}" dt="2024-10-08T11:20:25.499" v="7299" actId="20577"/>
        <pc:sldMkLst>
          <pc:docMk/>
          <pc:sldMk cId="2851366840" sldId="1864"/>
        </pc:sldMkLst>
        <pc:spChg chg="del">
          <ac:chgData name="Ann De Buck" userId="56269b48-6f97-4793-ac00-b6dbb2c9f1bb" providerId="ADAL" clId="{03BABD9D-5A7A-4A18-9AFE-09E313287C10}" dt="2024-10-08T11:18:30.586" v="6853" actId="21"/>
          <ac:spMkLst>
            <pc:docMk/>
            <pc:sldMk cId="2851366840" sldId="1864"/>
            <ac:spMk id="12" creationId="{8DFF997E-88F4-AB8C-7775-28C4CBD9B2D5}"/>
          </ac:spMkLst>
        </pc:spChg>
      </pc:sldChg>
      <pc:sldChg chg="addSp delSp modSp new mod modNotesTx">
        <pc:chgData name="Ann De Buck" userId="56269b48-6f97-4793-ac00-b6dbb2c9f1bb" providerId="ADAL" clId="{03BABD9D-5A7A-4A18-9AFE-09E313287C10}" dt="2024-10-14T11:49:48.685" v="19372"/>
        <pc:sldMkLst>
          <pc:docMk/>
          <pc:sldMk cId="3146657973" sldId="1865"/>
        </pc:sldMkLst>
        <pc:spChg chg="mod">
          <ac:chgData name="Ann De Buck" userId="56269b48-6f97-4793-ac00-b6dbb2c9f1bb" providerId="ADAL" clId="{03BABD9D-5A7A-4A18-9AFE-09E313287C10}" dt="2024-10-08T11:26:25.187" v="7356" actId="20577"/>
          <ac:spMkLst>
            <pc:docMk/>
            <pc:sldMk cId="3146657973" sldId="1865"/>
            <ac:spMk id="2" creationId="{86B167E6-7808-6E7C-F302-D5B0D3A3BAA9}"/>
          </ac:spMkLst>
        </pc:spChg>
        <pc:spChg chg="del">
          <ac:chgData name="Ann De Buck" userId="56269b48-6f97-4793-ac00-b6dbb2c9f1bb" providerId="ADAL" clId="{03BABD9D-5A7A-4A18-9AFE-09E313287C10}" dt="2024-10-08T11:25:58.328" v="7301"/>
          <ac:spMkLst>
            <pc:docMk/>
            <pc:sldMk cId="3146657973" sldId="1865"/>
            <ac:spMk id="3" creationId="{C777076A-5F6F-06CE-D140-D4E3577B9B66}"/>
          </ac:spMkLst>
        </pc:spChg>
        <pc:picChg chg="add mod">
          <ac:chgData name="Ann De Buck" userId="56269b48-6f97-4793-ac00-b6dbb2c9f1bb" providerId="ADAL" clId="{03BABD9D-5A7A-4A18-9AFE-09E313287C10}" dt="2024-10-08T11:26:29.869" v="7357" actId="1076"/>
          <ac:picMkLst>
            <pc:docMk/>
            <pc:sldMk cId="3146657973" sldId="1865"/>
            <ac:picMk id="6" creationId="{39F4AC84-7A74-B682-BD95-9D221D25C9E1}"/>
          </ac:picMkLst>
        </pc:picChg>
      </pc:sldChg>
      <pc:sldChg chg="delSp modSp add mod">
        <pc:chgData name="Ann De Buck" userId="56269b48-6f97-4793-ac00-b6dbb2c9f1bb" providerId="ADAL" clId="{03BABD9D-5A7A-4A18-9AFE-09E313287C10}" dt="2024-10-14T12:48:10.387" v="19708" actId="113"/>
        <pc:sldMkLst>
          <pc:docMk/>
          <pc:sldMk cId="1138501032" sldId="1866"/>
        </pc:sldMkLst>
        <pc:spChg chg="mod">
          <ac:chgData name="Ann De Buck" userId="56269b48-6f97-4793-ac00-b6dbb2c9f1bb" providerId="ADAL" clId="{03BABD9D-5A7A-4A18-9AFE-09E313287C10}" dt="2024-10-14T12:48:10.387" v="19708" actId="113"/>
          <ac:spMkLst>
            <pc:docMk/>
            <pc:sldMk cId="1138501032" sldId="1866"/>
            <ac:spMk id="3" creationId="{0725C5EB-2D4E-459E-82E3-0DCAE5D84D6A}"/>
          </ac:spMkLst>
        </pc:spChg>
        <pc:spChg chg="del">
          <ac:chgData name="Ann De Buck" userId="56269b48-6f97-4793-ac00-b6dbb2c9f1bb" providerId="ADAL" clId="{03BABD9D-5A7A-4A18-9AFE-09E313287C10}" dt="2024-10-09T09:06:21.777" v="11344" actId="21"/>
          <ac:spMkLst>
            <pc:docMk/>
            <pc:sldMk cId="1138501032" sldId="1866"/>
            <ac:spMk id="7" creationId="{4E954FFA-4855-6D6E-D3E1-D8E8F79ACCF4}"/>
          </ac:spMkLst>
        </pc:spChg>
        <pc:picChg chg="mod">
          <ac:chgData name="Ann De Buck" userId="56269b48-6f97-4793-ac00-b6dbb2c9f1bb" providerId="ADAL" clId="{03BABD9D-5A7A-4A18-9AFE-09E313287C10}" dt="2024-10-09T09:06:27.347" v="11347" actId="1076"/>
          <ac:picMkLst>
            <pc:docMk/>
            <pc:sldMk cId="1138501032" sldId="1866"/>
            <ac:picMk id="6" creationId="{534F7DE7-CDBE-4789-9134-C0124A0BF453}"/>
          </ac:picMkLst>
        </pc:picChg>
      </pc:sldChg>
      <pc:sldChg chg="modSp add mod">
        <pc:chgData name="Ann De Buck" userId="56269b48-6f97-4793-ac00-b6dbb2c9f1bb" providerId="ADAL" clId="{03BABD9D-5A7A-4A18-9AFE-09E313287C10}" dt="2024-10-09T09:06:50.480" v="11353" actId="1076"/>
        <pc:sldMkLst>
          <pc:docMk/>
          <pc:sldMk cId="2843297940" sldId="1867"/>
        </pc:sldMkLst>
        <pc:spChg chg="mod">
          <ac:chgData name="Ann De Buck" userId="56269b48-6f97-4793-ac00-b6dbb2c9f1bb" providerId="ADAL" clId="{03BABD9D-5A7A-4A18-9AFE-09E313287C10}" dt="2024-10-09T09:06:42.210" v="11351" actId="27636"/>
          <ac:spMkLst>
            <pc:docMk/>
            <pc:sldMk cId="2843297940" sldId="1867"/>
            <ac:spMk id="3" creationId="{0725C5EB-2D4E-459E-82E3-0DCAE5D84D6A}"/>
          </ac:spMkLst>
        </pc:spChg>
        <pc:spChg chg="mod">
          <ac:chgData name="Ann De Buck" userId="56269b48-6f97-4793-ac00-b6dbb2c9f1bb" providerId="ADAL" clId="{03BABD9D-5A7A-4A18-9AFE-09E313287C10}" dt="2024-10-09T09:06:50.480" v="11353" actId="1076"/>
          <ac:spMkLst>
            <pc:docMk/>
            <pc:sldMk cId="2843297940" sldId="1867"/>
            <ac:spMk id="7" creationId="{4E954FFA-4855-6D6E-D3E1-D8E8F79ACCF4}"/>
          </ac:spMkLst>
        </pc:spChg>
        <pc:picChg chg="mod">
          <ac:chgData name="Ann De Buck" userId="56269b48-6f97-4793-ac00-b6dbb2c9f1bb" providerId="ADAL" clId="{03BABD9D-5A7A-4A18-9AFE-09E313287C10}" dt="2024-10-09T09:06:46.672" v="11352" actId="1076"/>
          <ac:picMkLst>
            <pc:docMk/>
            <pc:sldMk cId="2843297940" sldId="1867"/>
            <ac:picMk id="6" creationId="{534F7DE7-CDBE-4789-9134-C0124A0BF453}"/>
          </ac:picMkLst>
        </pc:picChg>
      </pc:sldChg>
      <pc:sldChg chg="modSp add mod">
        <pc:chgData name="Ann De Buck" userId="56269b48-6f97-4793-ac00-b6dbb2c9f1bb" providerId="ADAL" clId="{03BABD9D-5A7A-4A18-9AFE-09E313287C10}" dt="2024-10-09T09:07:00.122" v="11356" actId="27636"/>
        <pc:sldMkLst>
          <pc:docMk/>
          <pc:sldMk cId="2068945822" sldId="1868"/>
        </pc:sldMkLst>
        <pc:spChg chg="mod">
          <ac:chgData name="Ann De Buck" userId="56269b48-6f97-4793-ac00-b6dbb2c9f1bb" providerId="ADAL" clId="{03BABD9D-5A7A-4A18-9AFE-09E313287C10}" dt="2024-10-09T09:07:00.122" v="11356" actId="27636"/>
          <ac:spMkLst>
            <pc:docMk/>
            <pc:sldMk cId="2068945822" sldId="1868"/>
            <ac:spMk id="3" creationId="{0725C5EB-2D4E-459E-82E3-0DCAE5D84D6A}"/>
          </ac:spMkLst>
        </pc:spChg>
        <pc:spChg chg="mod">
          <ac:chgData name="Ann De Buck" userId="56269b48-6f97-4793-ac00-b6dbb2c9f1bb" providerId="ADAL" clId="{03BABD9D-5A7A-4A18-9AFE-09E313287C10}" dt="2024-10-09T09:06:57.514" v="11354" actId="1076"/>
          <ac:spMkLst>
            <pc:docMk/>
            <pc:sldMk cId="2068945822" sldId="1868"/>
            <ac:spMk id="7" creationId="{4E954FFA-4855-6D6E-D3E1-D8E8F79ACCF4}"/>
          </ac:spMkLst>
        </pc:spChg>
      </pc:sldChg>
      <pc:sldChg chg="modSp add mod">
        <pc:chgData name="Ann De Buck" userId="56269b48-6f97-4793-ac00-b6dbb2c9f1bb" providerId="ADAL" clId="{03BABD9D-5A7A-4A18-9AFE-09E313287C10}" dt="2024-10-09T09:07:13.296" v="11357" actId="1076"/>
        <pc:sldMkLst>
          <pc:docMk/>
          <pc:sldMk cId="1519529980" sldId="1869"/>
        </pc:sldMkLst>
        <pc:spChg chg="mod">
          <ac:chgData name="Ann De Buck" userId="56269b48-6f97-4793-ac00-b6dbb2c9f1bb" providerId="ADAL" clId="{03BABD9D-5A7A-4A18-9AFE-09E313287C10}" dt="2024-10-09T09:07:13.296" v="11357" actId="1076"/>
          <ac:spMkLst>
            <pc:docMk/>
            <pc:sldMk cId="1519529980" sldId="1869"/>
            <ac:spMk id="7" creationId="{4E954FFA-4855-6D6E-D3E1-D8E8F79ACCF4}"/>
          </ac:spMkLst>
        </pc:spChg>
      </pc:sldChg>
      <pc:sldChg chg="addSp delSp modSp add mod modAnim modNotesTx">
        <pc:chgData name="Ann De Buck" userId="56269b48-6f97-4793-ac00-b6dbb2c9f1bb" providerId="ADAL" clId="{03BABD9D-5A7A-4A18-9AFE-09E313287C10}" dt="2024-10-09T10:27:27.660" v="12674" actId="20577"/>
        <pc:sldMkLst>
          <pc:docMk/>
          <pc:sldMk cId="2207625962" sldId="1870"/>
        </pc:sldMkLst>
        <pc:spChg chg="add mod">
          <ac:chgData name="Ann De Buck" userId="56269b48-6f97-4793-ac00-b6dbb2c9f1bb" providerId="ADAL" clId="{03BABD9D-5A7A-4A18-9AFE-09E313287C10}" dt="2024-10-09T10:21:02.035" v="11893" actId="21"/>
          <ac:spMkLst>
            <pc:docMk/>
            <pc:sldMk cId="2207625962" sldId="1870"/>
            <ac:spMk id="5" creationId="{EA06E132-3DD1-B78F-5256-F94A395C7C9F}"/>
          </ac:spMkLst>
        </pc:spChg>
        <pc:spChg chg="add mod">
          <ac:chgData name="Ann De Buck" userId="56269b48-6f97-4793-ac00-b6dbb2c9f1bb" providerId="ADAL" clId="{03BABD9D-5A7A-4A18-9AFE-09E313287C10}" dt="2024-10-09T10:26:55.341" v="12613" actId="255"/>
          <ac:spMkLst>
            <pc:docMk/>
            <pc:sldMk cId="2207625962" sldId="1870"/>
            <ac:spMk id="6" creationId="{91226C2E-AF72-DE80-D89B-CB73833D15FA}"/>
          </ac:spMkLst>
        </pc:spChg>
        <pc:spChg chg="add mod">
          <ac:chgData name="Ann De Buck" userId="56269b48-6f97-4793-ac00-b6dbb2c9f1bb" providerId="ADAL" clId="{03BABD9D-5A7A-4A18-9AFE-09E313287C10}" dt="2024-10-09T10:27:27.660" v="12674" actId="20577"/>
          <ac:spMkLst>
            <pc:docMk/>
            <pc:sldMk cId="2207625962" sldId="1870"/>
            <ac:spMk id="8" creationId="{A5A34BF6-44B7-D1CF-22ED-B6EF1AC759C7}"/>
          </ac:spMkLst>
        </pc:spChg>
        <pc:picChg chg="del">
          <ac:chgData name="Ann De Buck" userId="56269b48-6f97-4793-ac00-b6dbb2c9f1bb" providerId="ADAL" clId="{03BABD9D-5A7A-4A18-9AFE-09E313287C10}" dt="2024-10-09T10:21:02.035" v="11893" actId="21"/>
          <ac:picMkLst>
            <pc:docMk/>
            <pc:sldMk cId="2207625962" sldId="1870"/>
            <ac:picMk id="7" creationId="{EE5B0604-A1F2-9C60-AE2F-BC6D6FEC8E67}"/>
          </ac:picMkLst>
        </pc:picChg>
        <pc:picChg chg="mod">
          <ac:chgData name="Ann De Buck" userId="56269b48-6f97-4793-ac00-b6dbb2c9f1bb" providerId="ADAL" clId="{03BABD9D-5A7A-4A18-9AFE-09E313287C10}" dt="2024-10-09T10:21:10.069" v="11899" actId="1076"/>
          <ac:picMkLst>
            <pc:docMk/>
            <pc:sldMk cId="2207625962" sldId="1870"/>
            <ac:picMk id="10" creationId="{6707EA26-446F-31AC-E6E7-D55E72B2E6B8}"/>
          </ac:picMkLst>
        </pc:picChg>
      </pc:sldChg>
      <pc:sldChg chg="addSp delSp modSp add mod modAnim modNotesTx">
        <pc:chgData name="Ann De Buck" userId="56269b48-6f97-4793-ac00-b6dbb2c9f1bb" providerId="ADAL" clId="{03BABD9D-5A7A-4A18-9AFE-09E313287C10}" dt="2024-10-14T13:13:01.056" v="19819" actId="20577"/>
        <pc:sldMkLst>
          <pc:docMk/>
          <pc:sldMk cId="790649806" sldId="1871"/>
        </pc:sldMkLst>
        <pc:spChg chg="add del mod">
          <ac:chgData name="Ann De Buck" userId="56269b48-6f97-4793-ac00-b6dbb2c9f1bb" providerId="ADAL" clId="{03BABD9D-5A7A-4A18-9AFE-09E313287C10}" dt="2024-10-09T10:29:00.823" v="12677"/>
          <ac:spMkLst>
            <pc:docMk/>
            <pc:sldMk cId="790649806" sldId="1871"/>
            <ac:spMk id="5" creationId="{35B764E2-3583-D0EC-E1CE-19650157681E}"/>
          </ac:spMkLst>
        </pc:spChg>
        <pc:spChg chg="add mod">
          <ac:chgData name="Ann De Buck" userId="56269b48-6f97-4793-ac00-b6dbb2c9f1bb" providerId="ADAL" clId="{03BABD9D-5A7A-4A18-9AFE-09E313287C10}" dt="2024-10-09T10:31:52.348" v="13226" actId="20577"/>
          <ac:spMkLst>
            <pc:docMk/>
            <pc:sldMk cId="790649806" sldId="1871"/>
            <ac:spMk id="6" creationId="{19BFF422-535A-2024-AA44-F45BB584B280}"/>
          </ac:spMkLst>
        </pc:spChg>
        <pc:spChg chg="add mod">
          <ac:chgData name="Ann De Buck" userId="56269b48-6f97-4793-ac00-b6dbb2c9f1bb" providerId="ADAL" clId="{03BABD9D-5A7A-4A18-9AFE-09E313287C10}" dt="2024-10-14T13:13:01.056" v="19819" actId="20577"/>
          <ac:spMkLst>
            <pc:docMk/>
            <pc:sldMk cId="790649806" sldId="1871"/>
            <ac:spMk id="8" creationId="{A04BBDA0-BEB4-661C-F6FB-44C7C9C74A0C}"/>
          </ac:spMkLst>
        </pc:spChg>
        <pc:picChg chg="mod">
          <ac:chgData name="Ann De Buck" userId="56269b48-6f97-4793-ac00-b6dbb2c9f1bb" providerId="ADAL" clId="{03BABD9D-5A7A-4A18-9AFE-09E313287C10}" dt="2024-10-09T10:29:18.986" v="12683" actId="1076"/>
          <ac:picMkLst>
            <pc:docMk/>
            <pc:sldMk cId="790649806" sldId="1871"/>
            <ac:picMk id="7" creationId="{EE5B0604-A1F2-9C60-AE2F-BC6D6FEC8E67}"/>
          </ac:picMkLst>
        </pc:picChg>
        <pc:picChg chg="del">
          <ac:chgData name="Ann De Buck" userId="56269b48-6f97-4793-ac00-b6dbb2c9f1bb" providerId="ADAL" clId="{03BABD9D-5A7A-4A18-9AFE-09E313287C10}" dt="2024-10-09T10:28:45.946" v="12676" actId="21"/>
          <ac:picMkLst>
            <pc:docMk/>
            <pc:sldMk cId="790649806" sldId="1871"/>
            <ac:picMk id="10" creationId="{6707EA26-446F-31AC-E6E7-D55E72B2E6B8}"/>
          </ac:picMkLst>
        </pc:picChg>
      </pc:sldChg>
      <pc:sldChg chg="addSp delSp modSp new mod modClrScheme chgLayout">
        <pc:chgData name="Ann De Buck" userId="56269b48-6f97-4793-ac00-b6dbb2c9f1bb" providerId="ADAL" clId="{03BABD9D-5A7A-4A18-9AFE-09E313287C10}" dt="2024-10-14T13:17:48.089" v="19825" actId="14100"/>
        <pc:sldMkLst>
          <pc:docMk/>
          <pc:sldMk cId="2156158064" sldId="1872"/>
        </pc:sldMkLst>
        <pc:spChg chg="mod">
          <ac:chgData name="Ann De Buck" userId="56269b48-6f97-4793-ac00-b6dbb2c9f1bb" providerId="ADAL" clId="{03BABD9D-5A7A-4A18-9AFE-09E313287C10}" dt="2024-10-09T12:56:00.213" v="13979" actId="20577"/>
          <ac:spMkLst>
            <pc:docMk/>
            <pc:sldMk cId="2156158064" sldId="1872"/>
            <ac:spMk id="2" creationId="{BB5C7129-78A2-53A6-4577-C34213BF9312}"/>
          </ac:spMkLst>
        </pc:spChg>
        <pc:spChg chg="del">
          <ac:chgData name="Ann De Buck" userId="56269b48-6f97-4793-ac00-b6dbb2c9f1bb" providerId="ADAL" clId="{03BABD9D-5A7A-4A18-9AFE-09E313287C10}" dt="2024-10-09T12:54:07.268" v="13958" actId="22"/>
          <ac:spMkLst>
            <pc:docMk/>
            <pc:sldMk cId="2156158064" sldId="1872"/>
            <ac:spMk id="3" creationId="{3FE40737-272D-9D22-0A77-5AA4B62832DF}"/>
          </ac:spMkLst>
        </pc:spChg>
        <pc:spChg chg="add mod">
          <ac:chgData name="Ann De Buck" userId="56269b48-6f97-4793-ac00-b6dbb2c9f1bb" providerId="ADAL" clId="{03BABD9D-5A7A-4A18-9AFE-09E313287C10}" dt="2024-10-14T13:17:48.089" v="19825" actId="14100"/>
          <ac:spMkLst>
            <pc:docMk/>
            <pc:sldMk cId="2156158064" sldId="1872"/>
            <ac:spMk id="3" creationId="{4A408765-9D42-E76F-F552-E23D589E7B81}"/>
          </ac:spMkLst>
        </pc:spChg>
        <pc:spChg chg="mod">
          <ac:chgData name="Ann De Buck" userId="56269b48-6f97-4793-ac00-b6dbb2c9f1bb" providerId="ADAL" clId="{03BABD9D-5A7A-4A18-9AFE-09E313287C10}" dt="2024-10-09T12:54:10.760" v="13959" actId="26606"/>
          <ac:spMkLst>
            <pc:docMk/>
            <pc:sldMk cId="2156158064" sldId="1872"/>
            <ac:spMk id="4" creationId="{07686D64-3155-EAAE-75A9-D1B602D07501}"/>
          </ac:spMkLst>
        </pc:spChg>
        <pc:spChg chg="del">
          <ac:chgData name="Ann De Buck" userId="56269b48-6f97-4793-ac00-b6dbb2c9f1bb" providerId="ADAL" clId="{03BABD9D-5A7A-4A18-9AFE-09E313287C10}" dt="2024-10-09T12:54:10.760" v="13959" actId="26606"/>
          <ac:spMkLst>
            <pc:docMk/>
            <pc:sldMk cId="2156158064" sldId="1872"/>
            <ac:spMk id="5" creationId="{90CFD5E8-7525-095F-EB67-0C693C74BA08}"/>
          </ac:spMkLst>
        </pc:spChg>
        <pc:spChg chg="add del">
          <ac:chgData name="Ann De Buck" userId="56269b48-6f97-4793-ac00-b6dbb2c9f1bb" providerId="ADAL" clId="{03BABD9D-5A7A-4A18-9AFE-09E313287C10}" dt="2024-10-09T13:00:45.939" v="14206" actId="22"/>
          <ac:spMkLst>
            <pc:docMk/>
            <pc:sldMk cId="2156158064" sldId="1872"/>
            <ac:spMk id="9" creationId="{6139352D-F52E-9BC8-7CC4-936D778B819A}"/>
          </ac:spMkLst>
        </pc:spChg>
        <pc:spChg chg="add mod">
          <ac:chgData name="Ann De Buck" userId="56269b48-6f97-4793-ac00-b6dbb2c9f1bb" providerId="ADAL" clId="{03BABD9D-5A7A-4A18-9AFE-09E313287C10}" dt="2024-10-09T13:01:58.197" v="14294" actId="207"/>
          <ac:spMkLst>
            <pc:docMk/>
            <pc:sldMk cId="2156158064" sldId="1872"/>
            <ac:spMk id="12" creationId="{8A56620A-C379-BB12-D623-9C1463282BBB}"/>
          </ac:spMkLst>
        </pc:spChg>
        <pc:picChg chg="add mod ord">
          <ac:chgData name="Ann De Buck" userId="56269b48-6f97-4793-ac00-b6dbb2c9f1bb" providerId="ADAL" clId="{03BABD9D-5A7A-4A18-9AFE-09E313287C10}" dt="2024-10-09T12:54:18.453" v="13963" actId="1076"/>
          <ac:picMkLst>
            <pc:docMk/>
            <pc:sldMk cId="2156158064" sldId="1872"/>
            <ac:picMk id="7" creationId="{6CC86A23-5926-234B-34EB-9C597FC94BF5}"/>
          </ac:picMkLst>
        </pc:picChg>
      </pc:sldChg>
      <pc:sldChg chg="addSp delSp modSp new add del mod modClrScheme chgLayout">
        <pc:chgData name="Ann De Buck" userId="56269b48-6f97-4793-ac00-b6dbb2c9f1bb" providerId="ADAL" clId="{03BABD9D-5A7A-4A18-9AFE-09E313287C10}" dt="2024-10-09T12:53:46.878" v="13922" actId="2696"/>
        <pc:sldMkLst>
          <pc:docMk/>
          <pc:sldMk cId="3232832316" sldId="1872"/>
        </pc:sldMkLst>
        <pc:spChg chg="mod">
          <ac:chgData name="Ann De Buck" userId="56269b48-6f97-4793-ac00-b6dbb2c9f1bb" providerId="ADAL" clId="{03BABD9D-5A7A-4A18-9AFE-09E313287C10}" dt="2024-10-09T12:53:31.326" v="13916" actId="20577"/>
          <ac:spMkLst>
            <pc:docMk/>
            <pc:sldMk cId="3232832316" sldId="1872"/>
            <ac:spMk id="2" creationId="{E84FD99C-9835-B2FF-09C1-0B03A5101DE8}"/>
          </ac:spMkLst>
        </pc:spChg>
        <pc:spChg chg="del">
          <ac:chgData name="Ann De Buck" userId="56269b48-6f97-4793-ac00-b6dbb2c9f1bb" providerId="ADAL" clId="{03BABD9D-5A7A-4A18-9AFE-09E313287C10}" dt="2024-10-09T12:52:18.819" v="13838" actId="22"/>
          <ac:spMkLst>
            <pc:docMk/>
            <pc:sldMk cId="3232832316" sldId="1872"/>
            <ac:spMk id="3" creationId="{C512C54E-634A-56A8-F859-B2C5992FA412}"/>
          </ac:spMkLst>
        </pc:spChg>
        <pc:spChg chg="mod">
          <ac:chgData name="Ann De Buck" userId="56269b48-6f97-4793-ac00-b6dbb2c9f1bb" providerId="ADAL" clId="{03BABD9D-5A7A-4A18-9AFE-09E313287C10}" dt="2024-10-09T12:53:09.006" v="13905" actId="26606"/>
          <ac:spMkLst>
            <pc:docMk/>
            <pc:sldMk cId="3232832316" sldId="1872"/>
            <ac:spMk id="4" creationId="{3D735336-BAC7-2E50-74E5-EA23E9207F4A}"/>
          </ac:spMkLst>
        </pc:spChg>
        <pc:spChg chg="add del">
          <ac:chgData name="Ann De Buck" userId="56269b48-6f97-4793-ac00-b6dbb2c9f1bb" providerId="ADAL" clId="{03BABD9D-5A7A-4A18-9AFE-09E313287C10}" dt="2024-10-09T12:53:09.006" v="13905" actId="26606"/>
          <ac:spMkLst>
            <pc:docMk/>
            <pc:sldMk cId="3232832316" sldId="1872"/>
            <ac:spMk id="5" creationId="{77F3E9E4-634A-BBAE-4939-FFA9EEDA2740}"/>
          </ac:spMkLst>
        </pc:spChg>
        <pc:spChg chg="add mod">
          <ac:chgData name="Ann De Buck" userId="56269b48-6f97-4793-ac00-b6dbb2c9f1bb" providerId="ADAL" clId="{03BABD9D-5A7A-4A18-9AFE-09E313287C10}" dt="2024-10-09T12:53:41.400" v="13921" actId="21"/>
          <ac:spMkLst>
            <pc:docMk/>
            <pc:sldMk cId="3232832316" sldId="1872"/>
            <ac:spMk id="9" creationId="{7DD6FB4C-2A8C-3170-515E-6B6A08655CDD}"/>
          </ac:spMkLst>
        </pc:spChg>
        <pc:spChg chg="add del mod">
          <ac:chgData name="Ann De Buck" userId="56269b48-6f97-4793-ac00-b6dbb2c9f1bb" providerId="ADAL" clId="{03BABD9D-5A7A-4A18-9AFE-09E313287C10}" dt="2024-10-09T12:53:06.595" v="13900" actId="26606"/>
          <ac:spMkLst>
            <pc:docMk/>
            <pc:sldMk cId="3232832316" sldId="1872"/>
            <ac:spMk id="12" creationId="{D109E40E-DE3C-26EC-5C59-62006DFD295F}"/>
          </ac:spMkLst>
        </pc:spChg>
        <pc:spChg chg="add del mod">
          <ac:chgData name="Ann De Buck" userId="56269b48-6f97-4793-ac00-b6dbb2c9f1bb" providerId="ADAL" clId="{03BABD9D-5A7A-4A18-9AFE-09E313287C10}" dt="2024-10-09T12:53:08.020" v="13902" actId="26606"/>
          <ac:spMkLst>
            <pc:docMk/>
            <pc:sldMk cId="3232832316" sldId="1872"/>
            <ac:spMk id="14" creationId="{B9DEBD6F-C8CD-A3A7-67DF-E75771EAFE16}"/>
          </ac:spMkLst>
        </pc:spChg>
        <pc:spChg chg="add del mod">
          <ac:chgData name="Ann De Buck" userId="56269b48-6f97-4793-ac00-b6dbb2c9f1bb" providerId="ADAL" clId="{03BABD9D-5A7A-4A18-9AFE-09E313287C10}" dt="2024-10-09T12:53:09.001" v="13904" actId="26606"/>
          <ac:spMkLst>
            <pc:docMk/>
            <pc:sldMk cId="3232832316" sldId="1872"/>
            <ac:spMk id="16" creationId="{D109E40E-DE3C-26EC-5C59-62006DFD295F}"/>
          </ac:spMkLst>
        </pc:spChg>
        <pc:spChg chg="add mod">
          <ac:chgData name="Ann De Buck" userId="56269b48-6f97-4793-ac00-b6dbb2c9f1bb" providerId="ADAL" clId="{03BABD9D-5A7A-4A18-9AFE-09E313287C10}" dt="2024-10-09T12:53:09.006" v="13905" actId="26606"/>
          <ac:spMkLst>
            <pc:docMk/>
            <pc:sldMk cId="3232832316" sldId="1872"/>
            <ac:spMk id="18" creationId="{04A2BB28-14F3-5710-30CA-A967F63C9344}"/>
          </ac:spMkLst>
        </pc:spChg>
        <pc:picChg chg="add del mod ord">
          <ac:chgData name="Ann De Buck" userId="56269b48-6f97-4793-ac00-b6dbb2c9f1bb" providerId="ADAL" clId="{03BABD9D-5A7A-4A18-9AFE-09E313287C10}" dt="2024-10-09T12:53:41.400" v="13921" actId="21"/>
          <ac:picMkLst>
            <pc:docMk/>
            <pc:sldMk cId="3232832316" sldId="1872"/>
            <ac:picMk id="7" creationId="{BD559675-24AF-75CE-29C6-EA612F368B2B}"/>
          </ac:picMkLst>
        </pc:picChg>
      </pc:sldChg>
      <pc:sldChg chg="addSp delSp modSp new mod modAnim">
        <pc:chgData name="Ann De Buck" userId="56269b48-6f97-4793-ac00-b6dbb2c9f1bb" providerId="ADAL" clId="{03BABD9D-5A7A-4A18-9AFE-09E313287C10}" dt="2024-10-14T10:12:03.991" v="19344" actId="20577"/>
        <pc:sldMkLst>
          <pc:docMk/>
          <pc:sldMk cId="3962523012" sldId="1873"/>
        </pc:sldMkLst>
        <pc:spChg chg="del">
          <ac:chgData name="Ann De Buck" userId="56269b48-6f97-4793-ac00-b6dbb2c9f1bb" providerId="ADAL" clId="{03BABD9D-5A7A-4A18-9AFE-09E313287C10}" dt="2024-10-09T14:05:16.211" v="16214"/>
          <ac:spMkLst>
            <pc:docMk/>
            <pc:sldMk cId="3962523012" sldId="1873"/>
            <ac:spMk id="2" creationId="{C5CB975A-F3BA-3611-1F58-5BE2608DB26B}"/>
          </ac:spMkLst>
        </pc:spChg>
        <pc:spChg chg="mod">
          <ac:chgData name="Ann De Buck" userId="56269b48-6f97-4793-ac00-b6dbb2c9f1bb" providerId="ADAL" clId="{03BABD9D-5A7A-4A18-9AFE-09E313287C10}" dt="2024-10-09T14:15:59.363" v="16558" actId="20577"/>
          <ac:spMkLst>
            <pc:docMk/>
            <pc:sldMk cId="3962523012" sldId="1873"/>
            <ac:spMk id="3" creationId="{379B13CE-18C7-2533-02CC-A9F93AEF6F56}"/>
          </ac:spMkLst>
        </pc:spChg>
        <pc:spChg chg="add mod">
          <ac:chgData name="Ann De Buck" userId="56269b48-6f97-4793-ac00-b6dbb2c9f1bb" providerId="ADAL" clId="{03BABD9D-5A7A-4A18-9AFE-09E313287C10}" dt="2024-10-09T14:05:16.211" v="16214"/>
          <ac:spMkLst>
            <pc:docMk/>
            <pc:sldMk cId="3962523012" sldId="1873"/>
            <ac:spMk id="6" creationId="{3892CEEB-C3DD-C005-3B7D-CD5F974355DF}"/>
          </ac:spMkLst>
        </pc:spChg>
        <pc:spChg chg="add mod">
          <ac:chgData name="Ann De Buck" userId="56269b48-6f97-4793-ac00-b6dbb2c9f1bb" providerId="ADAL" clId="{03BABD9D-5A7A-4A18-9AFE-09E313287C10}" dt="2024-10-14T10:12:03.991" v="19344" actId="20577"/>
          <ac:spMkLst>
            <pc:docMk/>
            <pc:sldMk cId="3962523012" sldId="1873"/>
            <ac:spMk id="8" creationId="{B9569242-B4CD-229F-EF06-36AAA80AF00A}"/>
          </ac:spMkLst>
        </pc:spChg>
      </pc:sldChg>
      <pc:sldChg chg="add">
        <pc:chgData name="Ann De Buck" userId="56269b48-6f97-4793-ac00-b6dbb2c9f1bb" providerId="ADAL" clId="{03BABD9D-5A7A-4A18-9AFE-09E313287C10}" dt="2024-10-09T15:34:05.471" v="19071" actId="2890"/>
        <pc:sldMkLst>
          <pc:docMk/>
          <pc:sldMk cId="120984694" sldId="1874"/>
        </pc:sldMkLst>
      </pc:sldChg>
      <pc:sldChg chg="modSp new del mod">
        <pc:chgData name="Ann De Buck" userId="56269b48-6f97-4793-ac00-b6dbb2c9f1bb" providerId="ADAL" clId="{03BABD9D-5A7A-4A18-9AFE-09E313287C10}" dt="2024-10-09T15:29:12.577" v="18375" actId="2696"/>
        <pc:sldMkLst>
          <pc:docMk/>
          <pc:sldMk cId="3985249261" sldId="1874"/>
        </pc:sldMkLst>
        <pc:spChg chg="mod">
          <ac:chgData name="Ann De Buck" userId="56269b48-6f97-4793-ac00-b6dbb2c9f1bb" providerId="ADAL" clId="{03BABD9D-5A7A-4A18-9AFE-09E313287C10}" dt="2024-10-09T15:25:47.275" v="17991" actId="20577"/>
          <ac:spMkLst>
            <pc:docMk/>
            <pc:sldMk cId="3985249261" sldId="1874"/>
            <ac:spMk id="2" creationId="{04BC8305-EAAE-0D50-7591-931A55BF070B}"/>
          </ac:spMkLst>
        </pc:spChg>
        <pc:spChg chg="mod">
          <ac:chgData name="Ann De Buck" userId="56269b48-6f97-4793-ac00-b6dbb2c9f1bb" providerId="ADAL" clId="{03BABD9D-5A7A-4A18-9AFE-09E313287C10}" dt="2024-10-09T15:27:36.550" v="18374" actId="20577"/>
          <ac:spMkLst>
            <pc:docMk/>
            <pc:sldMk cId="3985249261" sldId="1874"/>
            <ac:spMk id="3" creationId="{177F361D-A79D-711C-FB04-5449FC763C12}"/>
          </ac:spMkLst>
        </pc:spChg>
      </pc:sldChg>
      <pc:sldChg chg="addSp delSp modSp new mod modTransition modClrScheme chgLayout">
        <pc:chgData name="Ann De Buck" userId="56269b48-6f97-4793-ac00-b6dbb2c9f1bb" providerId="ADAL" clId="{03BABD9D-5A7A-4A18-9AFE-09E313287C10}" dt="2024-10-14T10:00:14.553" v="19222" actId="26606"/>
        <pc:sldMkLst>
          <pc:docMk/>
          <pc:sldMk cId="1030231263" sldId="1876"/>
        </pc:sldMkLst>
        <pc:spChg chg="mod">
          <ac:chgData name="Ann De Buck" userId="56269b48-6f97-4793-ac00-b6dbb2c9f1bb" providerId="ADAL" clId="{03BABD9D-5A7A-4A18-9AFE-09E313287C10}" dt="2024-10-14T10:00:14.553" v="19222" actId="26606"/>
          <ac:spMkLst>
            <pc:docMk/>
            <pc:sldMk cId="1030231263" sldId="1876"/>
            <ac:spMk id="2" creationId="{97A088B2-EB86-06B7-2AD9-94B52A870FD7}"/>
          </ac:spMkLst>
        </pc:spChg>
        <pc:spChg chg="del mod">
          <ac:chgData name="Ann De Buck" userId="56269b48-6f97-4793-ac00-b6dbb2c9f1bb" providerId="ADAL" clId="{03BABD9D-5A7A-4A18-9AFE-09E313287C10}" dt="2024-10-14T09:55:38.812" v="19179"/>
          <ac:spMkLst>
            <pc:docMk/>
            <pc:sldMk cId="1030231263" sldId="1876"/>
            <ac:spMk id="3" creationId="{E9184B3C-8C71-0293-42BC-9CD0E364AADB}"/>
          </ac:spMkLst>
        </pc:spChg>
        <pc:spChg chg="mod ord">
          <ac:chgData name="Ann De Buck" userId="56269b48-6f97-4793-ac00-b6dbb2c9f1bb" providerId="ADAL" clId="{03BABD9D-5A7A-4A18-9AFE-09E313287C10}" dt="2024-10-14T10:00:14.553" v="19222" actId="26606"/>
          <ac:spMkLst>
            <pc:docMk/>
            <pc:sldMk cId="1030231263" sldId="1876"/>
            <ac:spMk id="4" creationId="{067E0E33-C043-7F3F-423E-C5A73694D945}"/>
          </ac:spMkLst>
        </pc:spChg>
        <pc:spChg chg="add del">
          <ac:chgData name="Ann De Buck" userId="56269b48-6f97-4793-ac00-b6dbb2c9f1bb" providerId="ADAL" clId="{03BABD9D-5A7A-4A18-9AFE-09E313287C10}" dt="2024-10-14T10:00:14.553" v="19222" actId="26606"/>
          <ac:spMkLst>
            <pc:docMk/>
            <pc:sldMk cId="1030231263" sldId="1876"/>
            <ac:spMk id="5" creationId="{933B63D4-E8C4-6F90-B666-2FAD40CDAC45}"/>
          </ac:spMkLst>
        </pc:spChg>
        <pc:spChg chg="add del mod">
          <ac:chgData name="Ann De Buck" userId="56269b48-6f97-4793-ac00-b6dbb2c9f1bb" providerId="ADAL" clId="{03BABD9D-5A7A-4A18-9AFE-09E313287C10}" dt="2024-10-14T09:56:03.530" v="19187"/>
          <ac:spMkLst>
            <pc:docMk/>
            <pc:sldMk cId="1030231263" sldId="1876"/>
            <ac:spMk id="8" creationId="{4224DA43-B728-ADF0-B48E-BD346EF0AB05}"/>
          </ac:spMkLst>
        </pc:spChg>
        <pc:spChg chg="add del mod">
          <ac:chgData name="Ann De Buck" userId="56269b48-6f97-4793-ac00-b6dbb2c9f1bb" providerId="ADAL" clId="{03BABD9D-5A7A-4A18-9AFE-09E313287C10}" dt="2024-10-14T09:56:20.159" v="19192"/>
          <ac:spMkLst>
            <pc:docMk/>
            <pc:sldMk cId="1030231263" sldId="1876"/>
            <ac:spMk id="11" creationId="{B4B30B81-1AA2-38D4-2E49-D838A89589F1}"/>
          </ac:spMkLst>
        </pc:spChg>
        <pc:spChg chg="add del mod">
          <ac:chgData name="Ann De Buck" userId="56269b48-6f97-4793-ac00-b6dbb2c9f1bb" providerId="ADAL" clId="{03BABD9D-5A7A-4A18-9AFE-09E313287C10}" dt="2024-10-14T09:56:57.755" v="19198"/>
          <ac:spMkLst>
            <pc:docMk/>
            <pc:sldMk cId="1030231263" sldId="1876"/>
            <ac:spMk id="14" creationId="{A76AD092-A95F-15AC-0292-8AB92DC6601F}"/>
          </ac:spMkLst>
        </pc:spChg>
        <pc:spChg chg="add del mod">
          <ac:chgData name="Ann De Buck" userId="56269b48-6f97-4793-ac00-b6dbb2c9f1bb" providerId="ADAL" clId="{03BABD9D-5A7A-4A18-9AFE-09E313287C10}" dt="2024-10-14T09:57:56.353" v="19202"/>
          <ac:spMkLst>
            <pc:docMk/>
            <pc:sldMk cId="1030231263" sldId="1876"/>
            <ac:spMk id="17" creationId="{C61894B0-58EC-5523-F481-478091D51934}"/>
          </ac:spMkLst>
        </pc:spChg>
        <pc:spChg chg="add del mod">
          <ac:chgData name="Ann De Buck" userId="56269b48-6f97-4793-ac00-b6dbb2c9f1bb" providerId="ADAL" clId="{03BABD9D-5A7A-4A18-9AFE-09E313287C10}" dt="2024-10-14T09:59:58.853" v="19214"/>
          <ac:spMkLst>
            <pc:docMk/>
            <pc:sldMk cId="1030231263" sldId="1876"/>
            <ac:spMk id="20" creationId="{C36682BF-C824-FFF5-7732-524F666A5E4F}"/>
          </ac:spMkLst>
        </pc:spChg>
        <pc:spChg chg="add del">
          <ac:chgData name="Ann De Buck" userId="56269b48-6f97-4793-ac00-b6dbb2c9f1bb" providerId="ADAL" clId="{03BABD9D-5A7A-4A18-9AFE-09E313287C10}" dt="2024-10-14T09:59:52.946" v="19212" actId="26606"/>
          <ac:spMkLst>
            <pc:docMk/>
            <pc:sldMk cId="1030231263" sldId="1876"/>
            <ac:spMk id="26" creationId="{8E261401-8618-95F7-5547-BF9D999B8D06}"/>
          </ac:spMkLst>
        </pc:spChg>
        <pc:spChg chg="add del">
          <ac:chgData name="Ann De Buck" userId="56269b48-6f97-4793-ac00-b6dbb2c9f1bb" providerId="ADAL" clId="{03BABD9D-5A7A-4A18-9AFE-09E313287C10}" dt="2024-10-14T10:00:10.048" v="19218" actId="26606"/>
          <ac:spMkLst>
            <pc:docMk/>
            <pc:sldMk cId="1030231263" sldId="1876"/>
            <ac:spMk id="27" creationId="{19425815-4B59-6528-0DF7-83988EC50DE1}"/>
          </ac:spMkLst>
        </pc:spChg>
        <pc:picChg chg="add del mod">
          <ac:chgData name="Ann De Buck" userId="56269b48-6f97-4793-ac00-b6dbb2c9f1bb" providerId="ADAL" clId="{03BABD9D-5A7A-4A18-9AFE-09E313287C10}" dt="2024-10-14T09:55:56.727" v="19186" actId="21"/>
          <ac:picMkLst>
            <pc:docMk/>
            <pc:sldMk cId="1030231263" sldId="1876"/>
            <ac:picMk id="6" creationId="{2CE128F4-FFE1-7491-3E90-F905BE0F30B0}"/>
          </ac:picMkLst>
        </pc:picChg>
        <pc:picChg chg="add del mod">
          <ac:chgData name="Ann De Buck" userId="56269b48-6f97-4793-ac00-b6dbb2c9f1bb" providerId="ADAL" clId="{03BABD9D-5A7A-4A18-9AFE-09E313287C10}" dt="2024-10-14T09:56:14.441" v="19191" actId="21"/>
          <ac:picMkLst>
            <pc:docMk/>
            <pc:sldMk cId="1030231263" sldId="1876"/>
            <ac:picMk id="9" creationId="{77D92F39-F193-CE63-CAB5-2B23508F6AE6}"/>
          </ac:picMkLst>
        </pc:picChg>
        <pc:picChg chg="add del mod">
          <ac:chgData name="Ann De Buck" userId="56269b48-6f97-4793-ac00-b6dbb2c9f1bb" providerId="ADAL" clId="{03BABD9D-5A7A-4A18-9AFE-09E313287C10}" dt="2024-10-14T09:56:40.381" v="19197" actId="21"/>
          <ac:picMkLst>
            <pc:docMk/>
            <pc:sldMk cId="1030231263" sldId="1876"/>
            <ac:picMk id="12" creationId="{89974275-C032-3D11-19E9-E28CFB44D506}"/>
          </ac:picMkLst>
        </pc:picChg>
        <pc:picChg chg="add del mod">
          <ac:chgData name="Ann De Buck" userId="56269b48-6f97-4793-ac00-b6dbb2c9f1bb" providerId="ADAL" clId="{03BABD9D-5A7A-4A18-9AFE-09E313287C10}" dt="2024-10-14T09:57:25.816" v="19201" actId="21"/>
          <ac:picMkLst>
            <pc:docMk/>
            <pc:sldMk cId="1030231263" sldId="1876"/>
            <ac:picMk id="15" creationId="{EFE79979-F2BB-D192-94FC-C36779F6B1EE}"/>
          </ac:picMkLst>
        </pc:picChg>
        <pc:picChg chg="add del mod">
          <ac:chgData name="Ann De Buck" userId="56269b48-6f97-4793-ac00-b6dbb2c9f1bb" providerId="ADAL" clId="{03BABD9D-5A7A-4A18-9AFE-09E313287C10}" dt="2024-10-14T09:58:08.448" v="19207" actId="21"/>
          <ac:picMkLst>
            <pc:docMk/>
            <pc:sldMk cId="1030231263" sldId="1876"/>
            <ac:picMk id="18" creationId="{A68B3579-0301-61B5-FE93-6F6DFF6DD63F}"/>
          </ac:picMkLst>
        </pc:picChg>
        <pc:picChg chg="add mod">
          <ac:chgData name="Ann De Buck" userId="56269b48-6f97-4793-ac00-b6dbb2c9f1bb" providerId="ADAL" clId="{03BABD9D-5A7A-4A18-9AFE-09E313287C10}" dt="2024-10-14T09:59:53.290" v="19213"/>
          <ac:picMkLst>
            <pc:docMk/>
            <pc:sldMk cId="1030231263" sldId="1876"/>
            <ac:picMk id="21" creationId="{8996EA08-15A0-FE5C-D26C-ECB2C5B6E56E}"/>
          </ac:picMkLst>
        </pc:picChg>
        <pc:picChg chg="add mod ord">
          <ac:chgData name="Ann De Buck" userId="56269b48-6f97-4793-ac00-b6dbb2c9f1bb" providerId="ADAL" clId="{03BABD9D-5A7A-4A18-9AFE-09E313287C10}" dt="2024-10-14T10:00:14.553" v="19222" actId="26606"/>
          <ac:picMkLst>
            <pc:docMk/>
            <pc:sldMk cId="1030231263" sldId="1876"/>
            <ac:picMk id="22" creationId="{A6429D08-33C9-C490-33D8-0809A7366E67}"/>
          </ac:picMkLst>
        </pc:picChg>
      </pc:sldChg>
      <pc:sldChg chg="addSp delSp modSp new mod modClrScheme chgLayout">
        <pc:chgData name="Ann De Buck" userId="56269b48-6f97-4793-ac00-b6dbb2c9f1bb" providerId="ADAL" clId="{03BABD9D-5A7A-4A18-9AFE-09E313287C10}" dt="2024-10-14T12:37:28.228" v="19701" actId="20577"/>
        <pc:sldMkLst>
          <pc:docMk/>
          <pc:sldMk cId="4044372756" sldId="1877"/>
        </pc:sldMkLst>
        <pc:spChg chg="mod">
          <ac:chgData name="Ann De Buck" userId="56269b48-6f97-4793-ac00-b6dbb2c9f1bb" providerId="ADAL" clId="{03BABD9D-5A7A-4A18-9AFE-09E313287C10}" dt="2024-10-14T12:37:28.228" v="19701" actId="20577"/>
          <ac:spMkLst>
            <pc:docMk/>
            <pc:sldMk cId="4044372756" sldId="1877"/>
            <ac:spMk id="2" creationId="{F3A80520-86AD-E9D0-6D0F-B584770E7C72}"/>
          </ac:spMkLst>
        </pc:spChg>
        <pc:spChg chg="mod ord">
          <ac:chgData name="Ann De Buck" userId="56269b48-6f97-4793-ac00-b6dbb2c9f1bb" providerId="ADAL" clId="{03BABD9D-5A7A-4A18-9AFE-09E313287C10}" dt="2024-10-14T12:34:03.139" v="19671" actId="26606"/>
          <ac:spMkLst>
            <pc:docMk/>
            <pc:sldMk cId="4044372756" sldId="1877"/>
            <ac:spMk id="3" creationId="{E210C112-D979-F0D2-6A2A-559029349B79}"/>
          </ac:spMkLst>
        </pc:spChg>
        <pc:spChg chg="mod ord">
          <ac:chgData name="Ann De Buck" userId="56269b48-6f97-4793-ac00-b6dbb2c9f1bb" providerId="ADAL" clId="{03BABD9D-5A7A-4A18-9AFE-09E313287C10}" dt="2024-10-14T12:34:03.139" v="19671" actId="26606"/>
          <ac:spMkLst>
            <pc:docMk/>
            <pc:sldMk cId="4044372756" sldId="1877"/>
            <ac:spMk id="4" creationId="{1D8C3CE5-1332-C8F5-5C04-8BC7A55E2F36}"/>
          </ac:spMkLst>
        </pc:spChg>
        <pc:spChg chg="add del">
          <ac:chgData name="Ann De Buck" userId="56269b48-6f97-4793-ac00-b6dbb2c9f1bb" providerId="ADAL" clId="{03BABD9D-5A7A-4A18-9AFE-09E313287C10}" dt="2024-10-14T12:34:03.139" v="19671" actId="26606"/>
          <ac:spMkLst>
            <pc:docMk/>
            <pc:sldMk cId="4044372756" sldId="1877"/>
            <ac:spMk id="5" creationId="{5EA5F263-860E-A1C1-A586-D84EAF7856C1}"/>
          </ac:spMkLst>
        </pc:spChg>
        <pc:spChg chg="add mod">
          <ac:chgData name="Ann De Buck" userId="56269b48-6f97-4793-ac00-b6dbb2c9f1bb" providerId="ADAL" clId="{03BABD9D-5A7A-4A18-9AFE-09E313287C10}" dt="2024-10-14T12:37:11.910" v="19690" actId="114"/>
          <ac:spMkLst>
            <pc:docMk/>
            <pc:sldMk cId="4044372756" sldId="1877"/>
            <ac:spMk id="8" creationId="{6041DEA2-6E68-BAE6-C504-EA1D2F589B30}"/>
          </ac:spMkLst>
        </pc:spChg>
        <pc:picChg chg="add mod">
          <ac:chgData name="Ann De Buck" userId="56269b48-6f97-4793-ac00-b6dbb2c9f1bb" providerId="ADAL" clId="{03BABD9D-5A7A-4A18-9AFE-09E313287C10}" dt="2024-10-14T12:35:26.002" v="19680" actId="1076"/>
          <ac:picMkLst>
            <pc:docMk/>
            <pc:sldMk cId="4044372756" sldId="1877"/>
            <ac:picMk id="6" creationId="{0C7F50F8-95BC-855E-E1E8-58C59C44F8A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86680C0C-85DF-417F-8238-DB0D15743621}" type="datetimeFigureOut">
              <a:rPr lang="en-GB" smtClean="0"/>
              <a:t>15/10/2024</a:t>
            </a:fld>
            <a:endParaRPr lang="en-GB"/>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539A0A48-EDB1-4AFE-B1B7-10CE2A416496}" type="slidenum">
              <a:rPr lang="en-GB" smtClean="0"/>
              <a:t>‹nr.›</a:t>
            </a:fld>
            <a:endParaRPr lang="en-GB"/>
          </a:p>
        </p:txBody>
      </p:sp>
    </p:spTree>
    <p:extLst>
      <p:ext uri="{BB962C8B-B14F-4D97-AF65-F5344CB8AC3E}">
        <p14:creationId xmlns:p14="http://schemas.microsoft.com/office/powerpoint/2010/main" val="326201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539A0A48-EDB1-4AFE-B1B7-10CE2A416496}" type="slidenum">
              <a:rPr lang="en-GB" smtClean="0"/>
              <a:t>1</a:t>
            </a:fld>
            <a:endParaRPr lang="en-GB"/>
          </a:p>
        </p:txBody>
      </p:sp>
    </p:spTree>
    <p:extLst>
      <p:ext uri="{BB962C8B-B14F-4D97-AF65-F5344CB8AC3E}">
        <p14:creationId xmlns:p14="http://schemas.microsoft.com/office/powerpoint/2010/main" val="556887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10</a:t>
            </a:fld>
            <a:endParaRPr lang="en-GB"/>
          </a:p>
        </p:txBody>
      </p:sp>
    </p:spTree>
    <p:extLst>
      <p:ext uri="{BB962C8B-B14F-4D97-AF65-F5344CB8AC3E}">
        <p14:creationId xmlns:p14="http://schemas.microsoft.com/office/powerpoint/2010/main" val="115347149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101</a:t>
            </a:fld>
            <a:endParaRPr lang="en-GB"/>
          </a:p>
        </p:txBody>
      </p:sp>
    </p:spTree>
    <p:extLst>
      <p:ext uri="{BB962C8B-B14F-4D97-AF65-F5344CB8AC3E}">
        <p14:creationId xmlns:p14="http://schemas.microsoft.com/office/powerpoint/2010/main" val="390288596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102</a:t>
            </a:fld>
            <a:endParaRPr lang="en-GB"/>
          </a:p>
        </p:txBody>
      </p:sp>
    </p:spTree>
    <p:extLst>
      <p:ext uri="{BB962C8B-B14F-4D97-AF65-F5344CB8AC3E}">
        <p14:creationId xmlns:p14="http://schemas.microsoft.com/office/powerpoint/2010/main" val="127395272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103</a:t>
            </a:fld>
            <a:endParaRPr lang="en-GB"/>
          </a:p>
        </p:txBody>
      </p:sp>
    </p:spTree>
    <p:extLst>
      <p:ext uri="{BB962C8B-B14F-4D97-AF65-F5344CB8AC3E}">
        <p14:creationId xmlns:p14="http://schemas.microsoft.com/office/powerpoint/2010/main" val="265395212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Tijdelijke aanduiding voor notities 2"/>
              <p:cNvSpPr>
                <a:spLocks noGrp="1"/>
              </p:cNvSpPr>
              <p:nvPr>
                <p:ph type="body" idx="1"/>
              </p:nvPr>
            </p:nvSpPr>
            <p:spPr/>
            <p:txBody>
              <a:bodyPr/>
              <a:lstStyle/>
              <a:p>
                <a:pPr marL="742950" lvl="1" indent="-285750"/>
                <a:endParaRPr lang="nl-BE" sz="1400" b="1" dirty="0">
                  <a:solidFill>
                    <a:schemeClr val="accent6">
                      <a:lumMod val="90000"/>
                      <a:lumOff val="10000"/>
                    </a:schemeClr>
                  </a:solidFill>
                </a:endParaRPr>
              </a:p>
              <a:p>
                <a:endParaRPr lang="nl-BE" dirty="0"/>
              </a:p>
            </p:txBody>
          </p:sp>
        </mc:Choice>
        <mc:Fallback xmlns="">
          <p:sp>
            <p:nvSpPr>
              <p:cNvPr id="3" name="Tijdelijke aanduiding voor notities 2"/>
              <p:cNvSpPr>
                <a:spLocks noGrp="1"/>
              </p:cNvSpPr>
              <p:nvPr>
                <p:ph type="body" idx="1"/>
              </p:nvPr>
            </p:nvSpPr>
            <p:spPr/>
            <p:txBody>
              <a:bodyPr/>
              <a:lstStyle/>
              <a:p>
                <a:pPr marL="742950" lvl="1" indent="-285750"/>
                <a:r>
                  <a:rPr lang="nl-BE" sz="1400" dirty="0">
                    <a:solidFill>
                      <a:schemeClr val="accent6">
                        <a:lumMod val="90000"/>
                        <a:lumOff val="10000"/>
                      </a:schemeClr>
                    </a:solidFill>
                  </a:rPr>
                  <a:t>Niet altijd mogelijk om de meeteenheid van de ene variabele om te zetten naar die van een andere variabele om ze te kunnen vergelijken met elkaar (zoals bij km vs. mijl)</a:t>
                </a:r>
              </a:p>
              <a:p>
                <a:pPr marL="742950" lvl="1" indent="-285750"/>
                <a:r>
                  <a:rPr lang="nl-BE" sz="1400" dirty="0">
                    <a:solidFill>
                      <a:schemeClr val="accent6">
                        <a:lumMod val="90000"/>
                        <a:lumOff val="10000"/>
                      </a:schemeClr>
                    </a:solidFill>
                  </a:rPr>
                  <a:t>Bv. Gewicht (kg) en lengte (cm): iemand is 15 kg zwaarder dan het gemiddelde gewicht in de steekproef en 10 cm groter dan het de gemiddelde lengte in de steekproef.</a:t>
                </a:r>
              </a:p>
              <a:p>
                <a:pPr marL="1200150" lvl="2" indent="-285750"/>
                <a:r>
                  <a:rPr lang="nl-BE" sz="1400" dirty="0">
                    <a:solidFill>
                      <a:schemeClr val="accent6">
                        <a:lumMod val="90000"/>
                        <a:lumOff val="10000"/>
                      </a:schemeClr>
                    </a:solidFill>
                  </a:rPr>
                  <a:t>Welke van die twee is nu ‘extremer’ tegenover hun eigen gemiddelde? Is + 15 kg opmerkelijker dan + 10 cm, of zijn die verschillen verhoudingsgewijs hetzelfde?</a:t>
                </a:r>
              </a:p>
              <a:p>
                <a:pPr marL="1200150" lvl="2" indent="-285750"/>
                <a:r>
                  <a:rPr lang="nl-BE" sz="1400" dirty="0">
                    <a:solidFill>
                      <a:schemeClr val="accent6">
                        <a:lumMod val="90000"/>
                        <a:lumOff val="10000"/>
                      </a:schemeClr>
                    </a:solidFill>
                  </a:rPr>
                  <a:t>Gewicht omzetten in centimeters of lengte in kilogram lukt niet: in dergelijke gevallen wordt het </a:t>
                </a:r>
                <a:r>
                  <a:rPr lang="nl-BE" sz="1400" b="1" dirty="0">
                    <a:solidFill>
                      <a:schemeClr val="accent6">
                        <a:lumMod val="90000"/>
                        <a:lumOff val="10000"/>
                      </a:schemeClr>
                    </a:solidFill>
                  </a:rPr>
                  <a:t>standaardiseren van variabelen </a:t>
                </a:r>
                <a:r>
                  <a:rPr lang="nl-BE" sz="1400" dirty="0">
                    <a:solidFill>
                      <a:schemeClr val="accent6">
                        <a:lumMod val="90000"/>
                        <a:lumOff val="10000"/>
                      </a:schemeClr>
                    </a:solidFill>
                  </a:rPr>
                  <a:t>toegepast</a:t>
                </a:r>
              </a:p>
              <a:p>
                <a:pPr marL="742950" lvl="1" indent="-285750"/>
                <a:r>
                  <a:rPr lang="nl-BE" sz="1400" b="1" dirty="0">
                    <a:solidFill>
                      <a:schemeClr val="accent6">
                        <a:lumMod val="90000"/>
                        <a:lumOff val="10000"/>
                      </a:schemeClr>
                    </a:solidFill>
                  </a:rPr>
                  <a:t>Standaardiseren </a:t>
                </a:r>
                <a:r>
                  <a:rPr lang="nl-BE" sz="1400" dirty="0">
                    <a:solidFill>
                      <a:schemeClr val="accent6">
                        <a:lumMod val="90000"/>
                        <a:lumOff val="10000"/>
                      </a:schemeClr>
                    </a:solidFill>
                  </a:rPr>
                  <a:t>= alle waarden (</a:t>
                </a:r>
                <a:r>
                  <a:rPr lang="nl-BE" sz="1400" i="1" dirty="0" err="1">
                    <a:solidFill>
                      <a:schemeClr val="accent6">
                        <a:lumMod val="90000"/>
                        <a:lumOff val="10000"/>
                      </a:schemeClr>
                    </a:solidFill>
                  </a:rPr>
                  <a:t>X</a:t>
                </a:r>
                <a:r>
                  <a:rPr lang="nl-BE" sz="1400" i="1" baseline="-25000" dirty="0" err="1">
                    <a:solidFill>
                      <a:schemeClr val="accent6">
                        <a:lumMod val="90000"/>
                        <a:lumOff val="10000"/>
                      </a:schemeClr>
                    </a:solidFill>
                  </a:rPr>
                  <a:t>i</a:t>
                </a:r>
                <a:r>
                  <a:rPr lang="nl-BE" sz="1400" dirty="0">
                    <a:solidFill>
                      <a:schemeClr val="accent6">
                        <a:lumMod val="90000"/>
                        <a:lumOff val="10000"/>
                      </a:schemeClr>
                    </a:solidFill>
                  </a:rPr>
                  <a:t>) van een variabele zodanig transformeren dat</a:t>
                </a:r>
                <a:br>
                  <a:rPr lang="nl-BE" sz="1400" dirty="0">
                    <a:solidFill>
                      <a:schemeClr val="accent6">
                        <a:lumMod val="90000"/>
                        <a:lumOff val="10000"/>
                      </a:schemeClr>
                    </a:solidFill>
                  </a:rPr>
                </a:br>
                <a:r>
                  <a:rPr lang="ar-AE" sz="1400" i="0">
                    <a:solidFill>
                      <a:schemeClr val="accent6">
                        <a:lumMod val="90000"/>
                        <a:lumOff val="10000"/>
                      </a:schemeClr>
                    </a:solidFill>
                    <a:latin typeface="Cambria Math" panose="02040503050406030204" pitchFamily="18" charset="0"/>
                  </a:rPr>
                  <a:t>𝑋 ̅</a:t>
                </a:r>
                <a:r>
                  <a:rPr lang="ar-AE" sz="1400" dirty="0">
                    <a:solidFill>
                      <a:schemeClr val="accent6">
                        <a:lumMod val="90000"/>
                        <a:lumOff val="10000"/>
                      </a:schemeClr>
                    </a:solidFill>
                  </a:rPr>
                  <a:t> = 0 </a:t>
                </a:r>
                <a:r>
                  <a:rPr lang="nl-BE" sz="1400" dirty="0">
                    <a:solidFill>
                      <a:schemeClr val="accent6">
                        <a:lumMod val="90000"/>
                        <a:lumOff val="10000"/>
                      </a:schemeClr>
                    </a:solidFill>
                  </a:rPr>
                  <a:t>en </a:t>
                </a:r>
                <a:r>
                  <a:rPr lang="nl-BE" sz="1400" b="0" i="0">
                    <a:solidFill>
                      <a:schemeClr val="accent6">
                        <a:lumMod val="90000"/>
                        <a:lumOff val="10000"/>
                      </a:schemeClr>
                    </a:solidFill>
                    <a:latin typeface="Cambria Math" panose="02040503050406030204" pitchFamily="18" charset="0"/>
                  </a:rPr>
                  <a:t>𝑠</a:t>
                </a:r>
                <a:r>
                  <a:rPr lang="nl-BE" sz="1400" dirty="0">
                    <a:solidFill>
                      <a:schemeClr val="accent6">
                        <a:lumMod val="90000"/>
                        <a:lumOff val="10000"/>
                      </a:schemeClr>
                    </a:solidFill>
                  </a:rPr>
                  <a:t> = 1, wat een nieuwe reeks waarden oplevert: standaardscores of </a:t>
                </a:r>
                <a:r>
                  <a:rPr lang="nl-BE" sz="1400" dirty="0" err="1">
                    <a:solidFill>
                      <a:schemeClr val="accent6">
                        <a:lumMod val="90000"/>
                        <a:lumOff val="10000"/>
                      </a:schemeClr>
                    </a:solidFill>
                  </a:rPr>
                  <a:t>z</a:t>
                </a:r>
                <a:r>
                  <a:rPr lang="nl-BE" sz="1400" dirty="0">
                    <a:solidFill>
                      <a:schemeClr val="accent6">
                        <a:lumMod val="90000"/>
                        <a:lumOff val="10000"/>
                      </a:schemeClr>
                    </a:solidFill>
                  </a:rPr>
                  <a:t>-scores (</a:t>
                </a:r>
                <a:r>
                  <a:rPr lang="nl-BE" sz="1400" i="1" dirty="0">
                    <a:solidFill>
                      <a:schemeClr val="accent6">
                        <a:lumMod val="90000"/>
                        <a:lumOff val="10000"/>
                      </a:schemeClr>
                    </a:solidFill>
                  </a:rPr>
                  <a:t>z</a:t>
                </a:r>
                <a:r>
                  <a:rPr lang="nl-BE" sz="1400" i="1" baseline="-25000" dirty="0">
                    <a:solidFill>
                      <a:schemeClr val="accent6">
                        <a:lumMod val="90000"/>
                        <a:lumOff val="10000"/>
                      </a:schemeClr>
                    </a:solidFill>
                  </a:rPr>
                  <a:t>i</a:t>
                </a:r>
                <a:r>
                  <a:rPr lang="nl-BE" sz="1400" dirty="0">
                    <a:solidFill>
                      <a:schemeClr val="accent6">
                        <a:lumMod val="90000"/>
                        <a:lumOff val="10000"/>
                      </a:schemeClr>
                    </a:solidFill>
                  </a:rPr>
                  <a:t>)</a:t>
                </a:r>
                <a:br>
                  <a:rPr lang="nl-BE" sz="1400" dirty="0">
                    <a:solidFill>
                      <a:schemeClr val="accent6">
                        <a:lumMod val="90000"/>
                        <a:lumOff val="10000"/>
                      </a:schemeClr>
                    </a:solidFill>
                  </a:rPr>
                </a:br>
                <a:endParaRPr lang="nl-BE" dirty="0"/>
              </a:p>
              <a:p>
                <a:endParaRPr lang="nl-BE" dirty="0"/>
              </a:p>
            </p:txBody>
          </p:sp>
        </mc:Fallback>
      </mc:AlternateContent>
      <p:sp>
        <p:nvSpPr>
          <p:cNvPr id="4" name="Tijdelijke aanduiding voor dianummer 3"/>
          <p:cNvSpPr>
            <a:spLocks noGrp="1"/>
          </p:cNvSpPr>
          <p:nvPr>
            <p:ph type="sldNum" sz="quarter" idx="5"/>
          </p:nvPr>
        </p:nvSpPr>
        <p:spPr/>
        <p:txBody>
          <a:bodyPr/>
          <a:lstStyle/>
          <a:p>
            <a:fld id="{539A0A48-EDB1-4AFE-B1B7-10CE2A416496}" type="slidenum">
              <a:rPr lang="en-GB" smtClean="0"/>
              <a:t>104</a:t>
            </a:fld>
            <a:endParaRPr lang="en-GB"/>
          </a:p>
        </p:txBody>
      </p:sp>
    </p:spTree>
    <p:extLst>
      <p:ext uri="{BB962C8B-B14F-4D97-AF65-F5344CB8AC3E}">
        <p14:creationId xmlns:p14="http://schemas.microsoft.com/office/powerpoint/2010/main" val="146496912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Tijdelijke aanduiding voor notities 2"/>
              <p:cNvSpPr>
                <a:spLocks noGrp="1"/>
              </p:cNvSpPr>
              <p:nvPr>
                <p:ph type="body" idx="1"/>
              </p:nvPr>
            </p:nvSpPr>
            <p:spPr/>
            <p:txBody>
              <a:bodyPr/>
              <a:lstStyle/>
              <a:p>
                <a:endParaRPr lang="nl-BE" dirty="0"/>
              </a:p>
            </p:txBody>
          </p:sp>
        </mc:Choice>
        <mc:Fallback xmlns="">
          <p:sp>
            <p:nvSpPr>
              <p:cNvPr id="3" name="Tijdelijke aanduiding voor notities 2"/>
              <p:cNvSpPr>
                <a:spLocks noGrp="1"/>
              </p:cNvSpPr>
              <p:nvPr>
                <p:ph type="body" idx="1"/>
              </p:nvPr>
            </p:nvSpPr>
            <p:spPr/>
            <p:txBody>
              <a:bodyPr/>
              <a:lstStyle/>
              <a:p>
                <a:pPr marL="742950" lvl="1" indent="-285750"/>
                <a:r>
                  <a:rPr lang="nl-BE" sz="1200" dirty="0">
                    <a:solidFill>
                      <a:schemeClr val="accent6">
                        <a:lumMod val="90000"/>
                        <a:lumOff val="10000"/>
                      </a:schemeClr>
                    </a:solidFill>
                  </a:rPr>
                  <a:t>De </a:t>
                </a:r>
                <a:r>
                  <a:rPr lang="nl-BE" sz="1200" dirty="0" err="1">
                    <a:solidFill>
                      <a:schemeClr val="accent6">
                        <a:lumMod val="90000"/>
                        <a:lumOff val="10000"/>
                      </a:schemeClr>
                    </a:solidFill>
                  </a:rPr>
                  <a:t>z</a:t>
                </a:r>
                <a:r>
                  <a:rPr lang="nl-BE" sz="1200" dirty="0">
                    <a:solidFill>
                      <a:schemeClr val="accent6">
                        <a:lumMod val="90000"/>
                        <a:lumOff val="10000"/>
                      </a:schemeClr>
                    </a:solidFill>
                  </a:rPr>
                  <a:t>-scores van een variabele berekenen gebeurt a.d.h.v. onderstaande lineaire transformatie:</a:t>
                </a:r>
              </a:p>
              <a:p>
                <a:pPr marL="457200" lvl="1" indent="0">
                  <a:buNone/>
                </a:pPr>
                <a:r>
                  <a:rPr lang="nl-BE" sz="1200" dirty="0">
                    <a:solidFill>
                      <a:schemeClr val="accent6">
                        <a:lumMod val="90000"/>
                        <a:lumOff val="10000"/>
                      </a:schemeClr>
                    </a:solidFill>
                  </a:rPr>
                  <a:t>				</a:t>
                </a:r>
                <a:r>
                  <a:rPr lang="nl-BE" sz="1050" dirty="0">
                    <a:solidFill>
                      <a:schemeClr val="accent6">
                        <a:lumMod val="90000"/>
                        <a:lumOff val="10000"/>
                      </a:schemeClr>
                    </a:solidFill>
                  </a:rPr>
                  <a:t>waarbij </a:t>
                </a:r>
                <a:r>
                  <a:rPr lang="nl-BE" sz="1050" i="1" dirty="0">
                    <a:solidFill>
                      <a:schemeClr val="accent6">
                        <a:lumMod val="90000"/>
                        <a:lumOff val="10000"/>
                      </a:schemeClr>
                    </a:solidFill>
                  </a:rPr>
                  <a:t>z</a:t>
                </a:r>
                <a:r>
                  <a:rPr lang="nl-BE" sz="1050" i="1" baseline="-25000" dirty="0">
                    <a:solidFill>
                      <a:schemeClr val="accent6">
                        <a:lumMod val="90000"/>
                        <a:lumOff val="10000"/>
                      </a:schemeClr>
                    </a:solidFill>
                  </a:rPr>
                  <a:t>i </a:t>
                </a:r>
                <a:r>
                  <a:rPr lang="nl-BE" sz="1050" i="1" dirty="0">
                    <a:solidFill>
                      <a:schemeClr val="accent6">
                        <a:lumMod val="90000"/>
                        <a:lumOff val="10000"/>
                      </a:schemeClr>
                    </a:solidFill>
                  </a:rPr>
                  <a:t>de </a:t>
                </a:r>
                <a:r>
                  <a:rPr lang="nl-BE" sz="1050" i="1" dirty="0" err="1">
                    <a:solidFill>
                      <a:schemeClr val="accent6">
                        <a:lumMod val="90000"/>
                        <a:lumOff val="10000"/>
                      </a:schemeClr>
                    </a:solidFill>
                  </a:rPr>
                  <a:t>z</a:t>
                </a:r>
                <a:r>
                  <a:rPr lang="nl-BE" sz="1050" i="1" dirty="0">
                    <a:solidFill>
                      <a:schemeClr val="accent6">
                        <a:lumMod val="90000"/>
                        <a:lumOff val="10000"/>
                      </a:schemeClr>
                    </a:solidFill>
                  </a:rPr>
                  <a:t>-score aangeeft van een waarneming </a:t>
                </a:r>
                <a:r>
                  <a:rPr lang="nl-BE" sz="1050" i="1" dirty="0" err="1">
                    <a:solidFill>
                      <a:schemeClr val="accent6">
                        <a:lumMod val="90000"/>
                        <a:lumOff val="10000"/>
                      </a:schemeClr>
                    </a:solidFill>
                  </a:rPr>
                  <a:t>X</a:t>
                </a:r>
                <a:r>
                  <a:rPr lang="nl-BE" sz="1050" i="1" baseline="-25000" dirty="0" err="1">
                    <a:solidFill>
                      <a:schemeClr val="accent6">
                        <a:lumMod val="90000"/>
                        <a:lumOff val="10000"/>
                      </a:schemeClr>
                    </a:solidFill>
                  </a:rPr>
                  <a:t>i</a:t>
                </a:r>
                <a:r>
                  <a:rPr lang="nl-BE" sz="1050" dirty="0">
                    <a:solidFill>
                      <a:schemeClr val="accent6">
                        <a:lumMod val="90000"/>
                        <a:lumOff val="10000"/>
                      </a:schemeClr>
                    </a:solidFill>
                  </a:rPr>
                  <a:t> </a:t>
                </a:r>
              </a:p>
              <a:p>
                <a:pPr marL="742950" lvl="1" indent="-285750"/>
                <a:r>
                  <a:rPr lang="nl-BE" sz="1200" dirty="0">
                    <a:solidFill>
                      <a:schemeClr val="accent6">
                        <a:lumMod val="90000"/>
                        <a:lumOff val="10000"/>
                      </a:schemeClr>
                    </a:solidFill>
                  </a:rPr>
                  <a:t>Bv. Stel dat een mannelijke respondent 94 kg weegt en 179 cm groot is, met </a:t>
                </a:r>
                <a:r>
                  <a:rPr lang="ar-AE" sz="1200" i="0">
                    <a:solidFill>
                      <a:schemeClr val="accent6">
                        <a:lumMod val="90000"/>
                        <a:lumOff val="10000"/>
                      </a:schemeClr>
                    </a:solidFill>
                    <a:latin typeface="Cambria Math" panose="02040503050406030204" pitchFamily="18" charset="0"/>
                  </a:rPr>
                  <a:t>𝑋 ̅</a:t>
                </a:r>
                <a:r>
                  <a:rPr lang="nl-BE" sz="1200" baseline="-25000" dirty="0">
                    <a:solidFill>
                      <a:schemeClr val="accent6">
                        <a:lumMod val="90000"/>
                        <a:lumOff val="10000"/>
                      </a:schemeClr>
                    </a:solidFill>
                  </a:rPr>
                  <a:t>gewicht</a:t>
                </a:r>
                <a:r>
                  <a:rPr lang="nl-BE" sz="1200" dirty="0">
                    <a:solidFill>
                      <a:schemeClr val="accent6">
                        <a:lumMod val="90000"/>
                        <a:lumOff val="10000"/>
                      </a:schemeClr>
                    </a:solidFill>
                  </a:rPr>
                  <a:t> = 94 en </a:t>
                </a:r>
                <a:r>
                  <a:rPr lang="nl-BE" sz="1200" i="0">
                    <a:solidFill>
                      <a:schemeClr val="accent6">
                        <a:lumMod val="90000"/>
                        <a:lumOff val="10000"/>
                      </a:schemeClr>
                    </a:solidFill>
                    <a:latin typeface="Cambria Math" panose="02040503050406030204" pitchFamily="18" charset="0"/>
                  </a:rPr>
                  <a:t>𝑠</a:t>
                </a:r>
                <a:r>
                  <a:rPr lang="nl-BE" sz="1200" baseline="-25000" dirty="0">
                    <a:solidFill>
                      <a:schemeClr val="accent6">
                        <a:lumMod val="90000"/>
                        <a:lumOff val="10000"/>
                      </a:schemeClr>
                    </a:solidFill>
                  </a:rPr>
                  <a:t>gewicht</a:t>
                </a:r>
                <a:r>
                  <a:rPr lang="nl-BE" sz="1200" dirty="0">
                    <a:solidFill>
                      <a:schemeClr val="accent6">
                        <a:lumMod val="90000"/>
                        <a:lumOff val="10000"/>
                      </a:schemeClr>
                    </a:solidFill>
                  </a:rPr>
                  <a:t> = 10 en </a:t>
                </a:r>
                <a:r>
                  <a:rPr lang="ar-AE" sz="1200" i="0">
                    <a:solidFill>
                      <a:schemeClr val="accent6">
                        <a:lumMod val="90000"/>
                        <a:lumOff val="10000"/>
                      </a:schemeClr>
                    </a:solidFill>
                    <a:latin typeface="Cambria Math" panose="02040503050406030204" pitchFamily="18" charset="0"/>
                  </a:rPr>
                  <a:t>𝑋 ̅</a:t>
                </a:r>
                <a:r>
                  <a:rPr lang="nl-BE" sz="1200" baseline="-25000" dirty="0">
                    <a:solidFill>
                      <a:schemeClr val="accent6">
                        <a:lumMod val="90000"/>
                        <a:lumOff val="10000"/>
                      </a:schemeClr>
                    </a:solidFill>
                  </a:rPr>
                  <a:t>lengte</a:t>
                </a:r>
                <a:r>
                  <a:rPr lang="nl-BE" sz="1200" dirty="0">
                    <a:solidFill>
                      <a:schemeClr val="accent6">
                        <a:lumMod val="90000"/>
                        <a:lumOff val="10000"/>
                      </a:schemeClr>
                    </a:solidFill>
                  </a:rPr>
                  <a:t> = 176 en </a:t>
                </a:r>
                <a:r>
                  <a:rPr lang="nl-BE" sz="1200" i="0">
                    <a:solidFill>
                      <a:schemeClr val="accent6">
                        <a:lumMod val="90000"/>
                        <a:lumOff val="10000"/>
                      </a:schemeClr>
                    </a:solidFill>
                    <a:latin typeface="Cambria Math" panose="02040503050406030204" pitchFamily="18" charset="0"/>
                  </a:rPr>
                  <a:t>𝑠</a:t>
                </a:r>
                <a:r>
                  <a:rPr lang="nl-BE" sz="1200" baseline="-25000" dirty="0">
                    <a:solidFill>
                      <a:schemeClr val="accent6">
                        <a:lumMod val="90000"/>
                        <a:lumOff val="10000"/>
                      </a:schemeClr>
                    </a:solidFill>
                  </a:rPr>
                  <a:t>lengte</a:t>
                </a:r>
                <a:r>
                  <a:rPr lang="nl-BE" sz="1200" dirty="0">
                    <a:solidFill>
                      <a:schemeClr val="accent6">
                        <a:lumMod val="90000"/>
                        <a:lumOff val="10000"/>
                      </a:schemeClr>
                    </a:solidFill>
                  </a:rPr>
                  <a:t> = 8. Scoort die respondent extremer qua gewicht in deze steekproef in vergelijking met zijn lengte?</a:t>
                </a:r>
              </a:p>
              <a:p>
                <a:pPr marL="1200150" lvl="2" indent="-285750"/>
                <a:r>
                  <a:rPr lang="nl-BE" sz="1200" dirty="0">
                    <a:solidFill>
                      <a:schemeClr val="accent6">
                        <a:lumMod val="90000"/>
                        <a:lumOff val="10000"/>
                      </a:schemeClr>
                    </a:solidFill>
                  </a:rPr>
                  <a:t>Oplossing: </a:t>
                </a:r>
                <a:r>
                  <a:rPr lang="nl-BE" sz="1200" dirty="0" err="1">
                    <a:solidFill>
                      <a:schemeClr val="accent6">
                        <a:lumMod val="90000"/>
                        <a:lumOff val="10000"/>
                      </a:schemeClr>
                    </a:solidFill>
                  </a:rPr>
                  <a:t>z</a:t>
                </a:r>
                <a:r>
                  <a:rPr lang="nl-BE" sz="1200" dirty="0">
                    <a:solidFill>
                      <a:schemeClr val="accent6">
                        <a:lumMod val="90000"/>
                        <a:lumOff val="10000"/>
                      </a:schemeClr>
                    </a:solidFill>
                  </a:rPr>
                  <a:t>-score berekenen van elke variabele voor die respondent:</a:t>
                </a:r>
              </a:p>
              <a:p>
                <a:pPr marL="1200150" lvl="2" indent="-285750"/>
                <a:endParaRPr lang="nl-BE" sz="1200" dirty="0">
                  <a:solidFill>
                    <a:schemeClr val="accent6">
                      <a:lumMod val="90000"/>
                      <a:lumOff val="10000"/>
                    </a:schemeClr>
                  </a:solidFill>
                </a:endParaRPr>
              </a:p>
              <a:p>
                <a:pPr marL="1200150" lvl="2" indent="-285750"/>
                <a:r>
                  <a:rPr lang="nl-BE" sz="1200" b="1" dirty="0">
                    <a:solidFill>
                      <a:schemeClr val="accent6">
                        <a:lumMod val="90000"/>
                        <a:lumOff val="10000"/>
                      </a:schemeClr>
                    </a:solidFill>
                  </a:rPr>
                  <a:t>Beide meeteenheden (kg en cm) zijn nu verdwenen en beide variabelen worden nu uitgedrukt in een </a:t>
                </a:r>
                <a:r>
                  <a:rPr lang="nl-BE" sz="1200" b="1" dirty="0" err="1">
                    <a:solidFill>
                      <a:schemeClr val="accent6">
                        <a:lumMod val="90000"/>
                        <a:lumOff val="10000"/>
                      </a:schemeClr>
                    </a:solidFill>
                  </a:rPr>
                  <a:t>z</a:t>
                </a:r>
                <a:r>
                  <a:rPr lang="nl-BE" sz="1200" b="1" dirty="0">
                    <a:solidFill>
                      <a:schemeClr val="accent6">
                        <a:lumMod val="90000"/>
                        <a:lumOff val="10000"/>
                      </a:schemeClr>
                    </a:solidFill>
                  </a:rPr>
                  <a:t>-score, uitgedrukt in het aantal standaardafwijkingen dat een waarde zich bevindt van het gemiddelde (= 0).</a:t>
                </a:r>
              </a:p>
              <a:p>
                <a:pPr marL="1200150" lvl="2" indent="-285750"/>
                <a:r>
                  <a:rPr lang="nl-BE" sz="1200" dirty="0">
                    <a:solidFill>
                      <a:schemeClr val="accent6">
                        <a:lumMod val="90000"/>
                        <a:lumOff val="10000"/>
                      </a:schemeClr>
                    </a:solidFill>
                  </a:rPr>
                  <a:t>De respondent bevindt zich qua gewicht 1,40 standaardafwijkingen boven het gemiddelde, terwijl dat voor lengte 0.38 standaardafwijkingen is: hij scoort dus extremer qua gewicht i.v.m. lengte.</a:t>
                </a:r>
                <a:br>
                  <a:rPr lang="nl-BE" sz="1400" dirty="0">
                    <a:solidFill>
                      <a:schemeClr val="accent6">
                        <a:lumMod val="90000"/>
                        <a:lumOff val="10000"/>
                      </a:schemeClr>
                    </a:solidFill>
                  </a:rPr>
                </a:br>
                <a:endParaRPr lang="nl-BE" dirty="0"/>
              </a:p>
              <a:p>
                <a:endParaRPr lang="nl-BE" dirty="0"/>
              </a:p>
            </p:txBody>
          </p:sp>
        </mc:Fallback>
      </mc:AlternateContent>
      <p:sp>
        <p:nvSpPr>
          <p:cNvPr id="4" name="Tijdelijke aanduiding voor dianummer 3"/>
          <p:cNvSpPr>
            <a:spLocks noGrp="1"/>
          </p:cNvSpPr>
          <p:nvPr>
            <p:ph type="sldNum" sz="quarter" idx="5"/>
          </p:nvPr>
        </p:nvSpPr>
        <p:spPr/>
        <p:txBody>
          <a:bodyPr/>
          <a:lstStyle/>
          <a:p>
            <a:fld id="{539A0A48-EDB1-4AFE-B1B7-10CE2A416496}" type="slidenum">
              <a:rPr lang="en-GB" smtClean="0"/>
              <a:t>105</a:t>
            </a:fld>
            <a:endParaRPr lang="en-GB"/>
          </a:p>
        </p:txBody>
      </p:sp>
    </p:spTree>
    <p:extLst>
      <p:ext uri="{BB962C8B-B14F-4D97-AF65-F5344CB8AC3E}">
        <p14:creationId xmlns:p14="http://schemas.microsoft.com/office/powerpoint/2010/main" val="50347810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Tijdelijke aanduiding voor notities 2"/>
              <p:cNvSpPr>
                <a:spLocks noGrp="1"/>
              </p:cNvSpPr>
              <p:nvPr>
                <p:ph type="body" idx="1"/>
              </p:nvPr>
            </p:nvSpPr>
            <p:spPr/>
            <p:txBody>
              <a:bodyPr/>
              <a:lstStyle/>
              <a:p>
                <a:pPr marL="742950" lvl="1" indent="-285750"/>
                <a:endParaRPr lang="nl-BE" dirty="0"/>
              </a:p>
              <a:p>
                <a:endParaRPr lang="nl-BE" dirty="0"/>
              </a:p>
            </p:txBody>
          </p:sp>
        </mc:Choice>
        <mc:Fallback xmlns="">
          <p:sp>
            <p:nvSpPr>
              <p:cNvPr id="3" name="Tijdelijke aanduiding voor notities 2"/>
              <p:cNvSpPr>
                <a:spLocks noGrp="1"/>
              </p:cNvSpPr>
              <p:nvPr>
                <p:ph type="body" idx="1"/>
              </p:nvPr>
            </p:nvSpPr>
            <p:spPr/>
            <p:txBody>
              <a:bodyPr/>
              <a:lstStyle/>
              <a:p>
                <a:pPr marL="742950" lvl="1" indent="-285750"/>
                <a:r>
                  <a:rPr lang="nl-BE" sz="1200" dirty="0">
                    <a:solidFill>
                      <a:schemeClr val="accent6">
                        <a:lumMod val="90000"/>
                        <a:lumOff val="10000"/>
                      </a:schemeClr>
                    </a:solidFill>
                  </a:rPr>
                  <a:t>De </a:t>
                </a:r>
                <a:r>
                  <a:rPr lang="nl-BE" sz="1200" dirty="0" err="1">
                    <a:solidFill>
                      <a:schemeClr val="accent6">
                        <a:lumMod val="90000"/>
                        <a:lumOff val="10000"/>
                      </a:schemeClr>
                    </a:solidFill>
                  </a:rPr>
                  <a:t>z</a:t>
                </a:r>
                <a:r>
                  <a:rPr lang="nl-BE" sz="1200" dirty="0">
                    <a:solidFill>
                      <a:schemeClr val="accent6">
                        <a:lumMod val="90000"/>
                        <a:lumOff val="10000"/>
                      </a:schemeClr>
                    </a:solidFill>
                  </a:rPr>
                  <a:t>-scores van een variabele berekenen gebeurt a.d.h.v. onderstaande lineaire transformatie:</a:t>
                </a:r>
              </a:p>
              <a:p>
                <a:pPr marL="457200" lvl="1" indent="0">
                  <a:buNone/>
                </a:pPr>
                <a:r>
                  <a:rPr lang="nl-BE" sz="1200" dirty="0">
                    <a:solidFill>
                      <a:schemeClr val="accent6">
                        <a:lumMod val="90000"/>
                        <a:lumOff val="10000"/>
                      </a:schemeClr>
                    </a:solidFill>
                  </a:rPr>
                  <a:t>				</a:t>
                </a:r>
                <a:r>
                  <a:rPr lang="nl-BE" sz="1050" dirty="0">
                    <a:solidFill>
                      <a:schemeClr val="accent6">
                        <a:lumMod val="90000"/>
                        <a:lumOff val="10000"/>
                      </a:schemeClr>
                    </a:solidFill>
                  </a:rPr>
                  <a:t>waarbij </a:t>
                </a:r>
                <a:r>
                  <a:rPr lang="nl-BE" sz="1050" i="1" dirty="0">
                    <a:solidFill>
                      <a:schemeClr val="accent6">
                        <a:lumMod val="90000"/>
                        <a:lumOff val="10000"/>
                      </a:schemeClr>
                    </a:solidFill>
                  </a:rPr>
                  <a:t>z</a:t>
                </a:r>
                <a:r>
                  <a:rPr lang="nl-BE" sz="1050" i="1" baseline="-25000" dirty="0">
                    <a:solidFill>
                      <a:schemeClr val="accent6">
                        <a:lumMod val="90000"/>
                        <a:lumOff val="10000"/>
                      </a:schemeClr>
                    </a:solidFill>
                  </a:rPr>
                  <a:t>i </a:t>
                </a:r>
                <a:r>
                  <a:rPr lang="nl-BE" sz="1050" i="1" dirty="0">
                    <a:solidFill>
                      <a:schemeClr val="accent6">
                        <a:lumMod val="90000"/>
                        <a:lumOff val="10000"/>
                      </a:schemeClr>
                    </a:solidFill>
                  </a:rPr>
                  <a:t>de </a:t>
                </a:r>
                <a:r>
                  <a:rPr lang="nl-BE" sz="1050" i="1" dirty="0" err="1">
                    <a:solidFill>
                      <a:schemeClr val="accent6">
                        <a:lumMod val="90000"/>
                        <a:lumOff val="10000"/>
                      </a:schemeClr>
                    </a:solidFill>
                  </a:rPr>
                  <a:t>z</a:t>
                </a:r>
                <a:r>
                  <a:rPr lang="nl-BE" sz="1050" i="1" dirty="0">
                    <a:solidFill>
                      <a:schemeClr val="accent6">
                        <a:lumMod val="90000"/>
                        <a:lumOff val="10000"/>
                      </a:schemeClr>
                    </a:solidFill>
                  </a:rPr>
                  <a:t>-score aangeeft van een waarneming </a:t>
                </a:r>
                <a:r>
                  <a:rPr lang="nl-BE" sz="1050" i="1" dirty="0" err="1">
                    <a:solidFill>
                      <a:schemeClr val="accent6">
                        <a:lumMod val="90000"/>
                        <a:lumOff val="10000"/>
                      </a:schemeClr>
                    </a:solidFill>
                  </a:rPr>
                  <a:t>X</a:t>
                </a:r>
                <a:r>
                  <a:rPr lang="nl-BE" sz="1050" i="1" baseline="-25000" dirty="0" err="1">
                    <a:solidFill>
                      <a:schemeClr val="accent6">
                        <a:lumMod val="90000"/>
                        <a:lumOff val="10000"/>
                      </a:schemeClr>
                    </a:solidFill>
                  </a:rPr>
                  <a:t>i</a:t>
                </a:r>
                <a:r>
                  <a:rPr lang="nl-BE" sz="1050" dirty="0">
                    <a:solidFill>
                      <a:schemeClr val="accent6">
                        <a:lumMod val="90000"/>
                        <a:lumOff val="10000"/>
                      </a:schemeClr>
                    </a:solidFill>
                  </a:rPr>
                  <a:t> </a:t>
                </a:r>
              </a:p>
              <a:p>
                <a:pPr marL="742950" lvl="1" indent="-285750"/>
                <a:r>
                  <a:rPr lang="nl-BE" sz="1200" dirty="0">
                    <a:solidFill>
                      <a:schemeClr val="accent6">
                        <a:lumMod val="90000"/>
                        <a:lumOff val="10000"/>
                      </a:schemeClr>
                    </a:solidFill>
                  </a:rPr>
                  <a:t>Bv. Stel dat een mannelijke respondent 94 kg weegt en 179 cm groot is, met </a:t>
                </a:r>
                <a:r>
                  <a:rPr lang="ar-AE" sz="1200" i="0">
                    <a:solidFill>
                      <a:schemeClr val="accent6">
                        <a:lumMod val="90000"/>
                        <a:lumOff val="10000"/>
                      </a:schemeClr>
                    </a:solidFill>
                    <a:latin typeface="Cambria Math" panose="02040503050406030204" pitchFamily="18" charset="0"/>
                  </a:rPr>
                  <a:t>𝑋 ̅</a:t>
                </a:r>
                <a:r>
                  <a:rPr lang="nl-BE" sz="1200" baseline="-25000" dirty="0">
                    <a:solidFill>
                      <a:schemeClr val="accent6">
                        <a:lumMod val="90000"/>
                        <a:lumOff val="10000"/>
                      </a:schemeClr>
                    </a:solidFill>
                  </a:rPr>
                  <a:t>gewicht</a:t>
                </a:r>
                <a:r>
                  <a:rPr lang="nl-BE" sz="1200" dirty="0">
                    <a:solidFill>
                      <a:schemeClr val="accent6">
                        <a:lumMod val="90000"/>
                        <a:lumOff val="10000"/>
                      </a:schemeClr>
                    </a:solidFill>
                  </a:rPr>
                  <a:t> = 94 en </a:t>
                </a:r>
                <a:r>
                  <a:rPr lang="nl-BE" sz="1200" i="0">
                    <a:solidFill>
                      <a:schemeClr val="accent6">
                        <a:lumMod val="90000"/>
                        <a:lumOff val="10000"/>
                      </a:schemeClr>
                    </a:solidFill>
                    <a:latin typeface="Cambria Math" panose="02040503050406030204" pitchFamily="18" charset="0"/>
                  </a:rPr>
                  <a:t>𝑠</a:t>
                </a:r>
                <a:r>
                  <a:rPr lang="nl-BE" sz="1200" baseline="-25000" dirty="0">
                    <a:solidFill>
                      <a:schemeClr val="accent6">
                        <a:lumMod val="90000"/>
                        <a:lumOff val="10000"/>
                      </a:schemeClr>
                    </a:solidFill>
                  </a:rPr>
                  <a:t>gewicht</a:t>
                </a:r>
                <a:r>
                  <a:rPr lang="nl-BE" sz="1200" dirty="0">
                    <a:solidFill>
                      <a:schemeClr val="accent6">
                        <a:lumMod val="90000"/>
                        <a:lumOff val="10000"/>
                      </a:schemeClr>
                    </a:solidFill>
                  </a:rPr>
                  <a:t> = 10 en </a:t>
                </a:r>
                <a:r>
                  <a:rPr lang="ar-AE" sz="1200" i="0">
                    <a:solidFill>
                      <a:schemeClr val="accent6">
                        <a:lumMod val="90000"/>
                        <a:lumOff val="10000"/>
                      </a:schemeClr>
                    </a:solidFill>
                    <a:latin typeface="Cambria Math" panose="02040503050406030204" pitchFamily="18" charset="0"/>
                  </a:rPr>
                  <a:t>𝑋 ̅</a:t>
                </a:r>
                <a:r>
                  <a:rPr lang="nl-BE" sz="1200" baseline="-25000" dirty="0">
                    <a:solidFill>
                      <a:schemeClr val="accent6">
                        <a:lumMod val="90000"/>
                        <a:lumOff val="10000"/>
                      </a:schemeClr>
                    </a:solidFill>
                  </a:rPr>
                  <a:t>lengte</a:t>
                </a:r>
                <a:r>
                  <a:rPr lang="nl-BE" sz="1200" dirty="0">
                    <a:solidFill>
                      <a:schemeClr val="accent6">
                        <a:lumMod val="90000"/>
                        <a:lumOff val="10000"/>
                      </a:schemeClr>
                    </a:solidFill>
                  </a:rPr>
                  <a:t> = 176 en </a:t>
                </a:r>
                <a:r>
                  <a:rPr lang="nl-BE" sz="1200" i="0">
                    <a:solidFill>
                      <a:schemeClr val="accent6">
                        <a:lumMod val="90000"/>
                        <a:lumOff val="10000"/>
                      </a:schemeClr>
                    </a:solidFill>
                    <a:latin typeface="Cambria Math" panose="02040503050406030204" pitchFamily="18" charset="0"/>
                  </a:rPr>
                  <a:t>𝑠</a:t>
                </a:r>
                <a:r>
                  <a:rPr lang="nl-BE" sz="1200" baseline="-25000" dirty="0">
                    <a:solidFill>
                      <a:schemeClr val="accent6">
                        <a:lumMod val="90000"/>
                        <a:lumOff val="10000"/>
                      </a:schemeClr>
                    </a:solidFill>
                  </a:rPr>
                  <a:t>lengte</a:t>
                </a:r>
                <a:r>
                  <a:rPr lang="nl-BE" sz="1200" dirty="0">
                    <a:solidFill>
                      <a:schemeClr val="accent6">
                        <a:lumMod val="90000"/>
                        <a:lumOff val="10000"/>
                      </a:schemeClr>
                    </a:solidFill>
                  </a:rPr>
                  <a:t> = 8. Scoort die respondent extremer qua gewicht in deze steekproef in vergelijking met zijn lengte?</a:t>
                </a:r>
              </a:p>
              <a:p>
                <a:pPr marL="1200150" lvl="2" indent="-285750"/>
                <a:r>
                  <a:rPr lang="nl-BE" sz="1200" dirty="0">
                    <a:solidFill>
                      <a:schemeClr val="accent6">
                        <a:lumMod val="90000"/>
                        <a:lumOff val="10000"/>
                      </a:schemeClr>
                    </a:solidFill>
                  </a:rPr>
                  <a:t>Oplossing: </a:t>
                </a:r>
                <a:r>
                  <a:rPr lang="nl-BE" sz="1200" dirty="0" err="1">
                    <a:solidFill>
                      <a:schemeClr val="accent6">
                        <a:lumMod val="90000"/>
                        <a:lumOff val="10000"/>
                      </a:schemeClr>
                    </a:solidFill>
                  </a:rPr>
                  <a:t>z</a:t>
                </a:r>
                <a:r>
                  <a:rPr lang="nl-BE" sz="1200" dirty="0">
                    <a:solidFill>
                      <a:schemeClr val="accent6">
                        <a:lumMod val="90000"/>
                        <a:lumOff val="10000"/>
                      </a:schemeClr>
                    </a:solidFill>
                  </a:rPr>
                  <a:t>-score berekenen van elke variabele voor die respondent:</a:t>
                </a:r>
              </a:p>
              <a:p>
                <a:pPr marL="1200150" lvl="2" indent="-285750"/>
                <a:endParaRPr lang="nl-BE" sz="1200" dirty="0">
                  <a:solidFill>
                    <a:schemeClr val="accent6">
                      <a:lumMod val="90000"/>
                      <a:lumOff val="10000"/>
                    </a:schemeClr>
                  </a:solidFill>
                </a:endParaRPr>
              </a:p>
              <a:p>
                <a:pPr marL="1200150" lvl="2" indent="-285750"/>
                <a:r>
                  <a:rPr lang="nl-BE" sz="1200" b="1" dirty="0">
                    <a:solidFill>
                      <a:schemeClr val="accent6">
                        <a:lumMod val="90000"/>
                        <a:lumOff val="10000"/>
                      </a:schemeClr>
                    </a:solidFill>
                  </a:rPr>
                  <a:t>Beide meeteenheden (kg en cm) zijn nu verdwenen en beide variabelen worden nu uitgedrukt in een </a:t>
                </a:r>
                <a:r>
                  <a:rPr lang="nl-BE" sz="1200" b="1" dirty="0" err="1">
                    <a:solidFill>
                      <a:schemeClr val="accent6">
                        <a:lumMod val="90000"/>
                        <a:lumOff val="10000"/>
                      </a:schemeClr>
                    </a:solidFill>
                  </a:rPr>
                  <a:t>z</a:t>
                </a:r>
                <a:r>
                  <a:rPr lang="nl-BE" sz="1200" b="1" dirty="0">
                    <a:solidFill>
                      <a:schemeClr val="accent6">
                        <a:lumMod val="90000"/>
                        <a:lumOff val="10000"/>
                      </a:schemeClr>
                    </a:solidFill>
                  </a:rPr>
                  <a:t>-score, uitgedrukt in het aantal standaardafwijkingen dat een waarde zich bevindt van het gemiddelde (= 0).</a:t>
                </a:r>
              </a:p>
              <a:p>
                <a:pPr marL="1200150" lvl="2" indent="-285750"/>
                <a:r>
                  <a:rPr lang="nl-BE" sz="1200" dirty="0">
                    <a:solidFill>
                      <a:schemeClr val="accent6">
                        <a:lumMod val="90000"/>
                        <a:lumOff val="10000"/>
                      </a:schemeClr>
                    </a:solidFill>
                  </a:rPr>
                  <a:t>De respondent bevindt zich qua gewicht 1,40 standaardafwijkingen boven het gemiddelde, terwijl dat voor lengte 0.38 standaardafwijkingen is: hij scoort dus extremer qua gewicht i.v.m. lengte.</a:t>
                </a:r>
                <a:br>
                  <a:rPr lang="nl-BE" sz="1400" dirty="0">
                    <a:solidFill>
                      <a:schemeClr val="accent6">
                        <a:lumMod val="90000"/>
                        <a:lumOff val="10000"/>
                      </a:schemeClr>
                    </a:solidFill>
                  </a:rPr>
                </a:br>
                <a:endParaRPr lang="nl-BE" dirty="0"/>
              </a:p>
              <a:p>
                <a:endParaRPr lang="nl-BE" dirty="0"/>
              </a:p>
            </p:txBody>
          </p:sp>
        </mc:Fallback>
      </mc:AlternateContent>
      <p:sp>
        <p:nvSpPr>
          <p:cNvPr id="4" name="Tijdelijke aanduiding voor dianummer 3"/>
          <p:cNvSpPr>
            <a:spLocks noGrp="1"/>
          </p:cNvSpPr>
          <p:nvPr>
            <p:ph type="sldNum" sz="quarter" idx="5"/>
          </p:nvPr>
        </p:nvSpPr>
        <p:spPr/>
        <p:txBody>
          <a:bodyPr/>
          <a:lstStyle/>
          <a:p>
            <a:fld id="{539A0A48-EDB1-4AFE-B1B7-10CE2A416496}" type="slidenum">
              <a:rPr lang="en-GB" smtClean="0"/>
              <a:t>106</a:t>
            </a:fld>
            <a:endParaRPr lang="en-GB"/>
          </a:p>
        </p:txBody>
      </p:sp>
    </p:spTree>
    <p:extLst>
      <p:ext uri="{BB962C8B-B14F-4D97-AF65-F5344CB8AC3E}">
        <p14:creationId xmlns:p14="http://schemas.microsoft.com/office/powerpoint/2010/main" val="212619345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107</a:t>
            </a:fld>
            <a:endParaRPr lang="en-GB"/>
          </a:p>
        </p:txBody>
      </p:sp>
    </p:spTree>
    <p:extLst>
      <p:ext uri="{BB962C8B-B14F-4D97-AF65-F5344CB8AC3E}">
        <p14:creationId xmlns:p14="http://schemas.microsoft.com/office/powerpoint/2010/main" val="332961285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108</a:t>
            </a:fld>
            <a:endParaRPr lang="en-GB"/>
          </a:p>
        </p:txBody>
      </p:sp>
    </p:spTree>
    <p:extLst>
      <p:ext uri="{BB962C8B-B14F-4D97-AF65-F5344CB8AC3E}">
        <p14:creationId xmlns:p14="http://schemas.microsoft.com/office/powerpoint/2010/main" val="63677288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109</a:t>
            </a:fld>
            <a:endParaRPr lang="en-GB"/>
          </a:p>
        </p:txBody>
      </p:sp>
    </p:spTree>
    <p:extLst>
      <p:ext uri="{BB962C8B-B14F-4D97-AF65-F5344CB8AC3E}">
        <p14:creationId xmlns:p14="http://schemas.microsoft.com/office/powerpoint/2010/main" val="287417425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110</a:t>
            </a:fld>
            <a:endParaRPr lang="en-GB"/>
          </a:p>
        </p:txBody>
      </p:sp>
    </p:spTree>
    <p:extLst>
      <p:ext uri="{BB962C8B-B14F-4D97-AF65-F5344CB8AC3E}">
        <p14:creationId xmlns:p14="http://schemas.microsoft.com/office/powerpoint/2010/main" val="293314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None/>
            </a:pPr>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11</a:t>
            </a:fld>
            <a:endParaRPr lang="en-GB"/>
          </a:p>
        </p:txBody>
      </p:sp>
    </p:spTree>
    <p:extLst>
      <p:ext uri="{BB962C8B-B14F-4D97-AF65-F5344CB8AC3E}">
        <p14:creationId xmlns:p14="http://schemas.microsoft.com/office/powerpoint/2010/main" val="788879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12</a:t>
            </a:fld>
            <a:endParaRPr lang="en-GB"/>
          </a:p>
        </p:txBody>
      </p:sp>
    </p:spTree>
    <p:extLst>
      <p:ext uri="{BB962C8B-B14F-4D97-AF65-F5344CB8AC3E}">
        <p14:creationId xmlns:p14="http://schemas.microsoft.com/office/powerpoint/2010/main" val="1270976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b="1"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13</a:t>
            </a:fld>
            <a:endParaRPr lang="en-GB"/>
          </a:p>
        </p:txBody>
      </p:sp>
    </p:spTree>
    <p:extLst>
      <p:ext uri="{BB962C8B-B14F-4D97-AF65-F5344CB8AC3E}">
        <p14:creationId xmlns:p14="http://schemas.microsoft.com/office/powerpoint/2010/main" val="2939101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b="1"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14</a:t>
            </a:fld>
            <a:endParaRPr lang="en-GB"/>
          </a:p>
        </p:txBody>
      </p:sp>
    </p:spTree>
    <p:extLst>
      <p:ext uri="{BB962C8B-B14F-4D97-AF65-F5344CB8AC3E}">
        <p14:creationId xmlns:p14="http://schemas.microsoft.com/office/powerpoint/2010/main" val="1802158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15</a:t>
            </a:fld>
            <a:endParaRPr lang="en-GB"/>
          </a:p>
        </p:txBody>
      </p:sp>
    </p:spTree>
    <p:extLst>
      <p:ext uri="{BB962C8B-B14F-4D97-AF65-F5344CB8AC3E}">
        <p14:creationId xmlns:p14="http://schemas.microsoft.com/office/powerpoint/2010/main" val="14093751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16</a:t>
            </a:fld>
            <a:endParaRPr lang="en-GB"/>
          </a:p>
        </p:txBody>
      </p:sp>
    </p:spTree>
    <p:extLst>
      <p:ext uri="{BB962C8B-B14F-4D97-AF65-F5344CB8AC3E}">
        <p14:creationId xmlns:p14="http://schemas.microsoft.com/office/powerpoint/2010/main" val="12050111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17</a:t>
            </a:fld>
            <a:endParaRPr lang="en-GB"/>
          </a:p>
        </p:txBody>
      </p:sp>
    </p:spTree>
    <p:extLst>
      <p:ext uri="{BB962C8B-B14F-4D97-AF65-F5344CB8AC3E}">
        <p14:creationId xmlns:p14="http://schemas.microsoft.com/office/powerpoint/2010/main" val="3767639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18</a:t>
            </a:fld>
            <a:endParaRPr lang="en-GB"/>
          </a:p>
        </p:txBody>
      </p:sp>
    </p:spTree>
    <p:extLst>
      <p:ext uri="{BB962C8B-B14F-4D97-AF65-F5344CB8AC3E}">
        <p14:creationId xmlns:p14="http://schemas.microsoft.com/office/powerpoint/2010/main" val="11007865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19</a:t>
            </a:fld>
            <a:endParaRPr lang="en-GB"/>
          </a:p>
        </p:txBody>
      </p:sp>
    </p:spTree>
    <p:extLst>
      <p:ext uri="{BB962C8B-B14F-4D97-AF65-F5344CB8AC3E}">
        <p14:creationId xmlns:p14="http://schemas.microsoft.com/office/powerpoint/2010/main" val="4133955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a:t>
            </a:fld>
            <a:endParaRPr lang="en-GB"/>
          </a:p>
        </p:txBody>
      </p:sp>
    </p:spTree>
    <p:extLst>
      <p:ext uri="{BB962C8B-B14F-4D97-AF65-F5344CB8AC3E}">
        <p14:creationId xmlns:p14="http://schemas.microsoft.com/office/powerpoint/2010/main" val="29025062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20</a:t>
            </a:fld>
            <a:endParaRPr lang="en-GB"/>
          </a:p>
        </p:txBody>
      </p:sp>
    </p:spTree>
    <p:extLst>
      <p:ext uri="{BB962C8B-B14F-4D97-AF65-F5344CB8AC3E}">
        <p14:creationId xmlns:p14="http://schemas.microsoft.com/office/powerpoint/2010/main" val="31790746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21</a:t>
            </a:fld>
            <a:endParaRPr lang="en-GB"/>
          </a:p>
        </p:txBody>
      </p:sp>
    </p:spTree>
    <p:extLst>
      <p:ext uri="{BB962C8B-B14F-4D97-AF65-F5344CB8AC3E}">
        <p14:creationId xmlns:p14="http://schemas.microsoft.com/office/powerpoint/2010/main" val="31569494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22</a:t>
            </a:fld>
            <a:endParaRPr lang="en-GB"/>
          </a:p>
        </p:txBody>
      </p:sp>
    </p:spTree>
    <p:extLst>
      <p:ext uri="{BB962C8B-B14F-4D97-AF65-F5344CB8AC3E}">
        <p14:creationId xmlns:p14="http://schemas.microsoft.com/office/powerpoint/2010/main" val="24196042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23</a:t>
            </a:fld>
            <a:endParaRPr lang="en-GB"/>
          </a:p>
        </p:txBody>
      </p:sp>
    </p:spTree>
    <p:extLst>
      <p:ext uri="{BB962C8B-B14F-4D97-AF65-F5344CB8AC3E}">
        <p14:creationId xmlns:p14="http://schemas.microsoft.com/office/powerpoint/2010/main" val="488997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24</a:t>
            </a:fld>
            <a:endParaRPr lang="en-GB"/>
          </a:p>
        </p:txBody>
      </p:sp>
    </p:spTree>
    <p:extLst>
      <p:ext uri="{BB962C8B-B14F-4D97-AF65-F5344CB8AC3E}">
        <p14:creationId xmlns:p14="http://schemas.microsoft.com/office/powerpoint/2010/main" val="35603901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b="1"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25</a:t>
            </a:fld>
            <a:endParaRPr lang="en-GB"/>
          </a:p>
        </p:txBody>
      </p:sp>
    </p:spTree>
    <p:extLst>
      <p:ext uri="{BB962C8B-B14F-4D97-AF65-F5344CB8AC3E}">
        <p14:creationId xmlns:p14="http://schemas.microsoft.com/office/powerpoint/2010/main" val="38118182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26</a:t>
            </a:fld>
            <a:endParaRPr lang="en-GB"/>
          </a:p>
        </p:txBody>
      </p:sp>
    </p:spTree>
    <p:extLst>
      <p:ext uri="{BB962C8B-B14F-4D97-AF65-F5344CB8AC3E}">
        <p14:creationId xmlns:p14="http://schemas.microsoft.com/office/powerpoint/2010/main" val="5406360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27</a:t>
            </a:fld>
            <a:endParaRPr lang="en-GB"/>
          </a:p>
        </p:txBody>
      </p:sp>
    </p:spTree>
    <p:extLst>
      <p:ext uri="{BB962C8B-B14F-4D97-AF65-F5344CB8AC3E}">
        <p14:creationId xmlns:p14="http://schemas.microsoft.com/office/powerpoint/2010/main" val="23783371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28</a:t>
            </a:fld>
            <a:endParaRPr lang="en-GB"/>
          </a:p>
        </p:txBody>
      </p:sp>
    </p:spTree>
    <p:extLst>
      <p:ext uri="{BB962C8B-B14F-4D97-AF65-F5344CB8AC3E}">
        <p14:creationId xmlns:p14="http://schemas.microsoft.com/office/powerpoint/2010/main" val="37365078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29</a:t>
            </a:fld>
            <a:endParaRPr lang="en-GB"/>
          </a:p>
        </p:txBody>
      </p:sp>
    </p:spTree>
    <p:extLst>
      <p:ext uri="{BB962C8B-B14F-4D97-AF65-F5344CB8AC3E}">
        <p14:creationId xmlns:p14="http://schemas.microsoft.com/office/powerpoint/2010/main" val="2014507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a:t>
            </a:fld>
            <a:endParaRPr lang="en-GB"/>
          </a:p>
        </p:txBody>
      </p:sp>
    </p:spTree>
    <p:extLst>
      <p:ext uri="{BB962C8B-B14F-4D97-AF65-F5344CB8AC3E}">
        <p14:creationId xmlns:p14="http://schemas.microsoft.com/office/powerpoint/2010/main" val="19184648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30</a:t>
            </a:fld>
            <a:endParaRPr lang="en-GB"/>
          </a:p>
        </p:txBody>
      </p:sp>
    </p:spTree>
    <p:extLst>
      <p:ext uri="{BB962C8B-B14F-4D97-AF65-F5344CB8AC3E}">
        <p14:creationId xmlns:p14="http://schemas.microsoft.com/office/powerpoint/2010/main" val="11317877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31</a:t>
            </a:fld>
            <a:endParaRPr lang="en-GB"/>
          </a:p>
        </p:txBody>
      </p:sp>
    </p:spTree>
    <p:extLst>
      <p:ext uri="{BB962C8B-B14F-4D97-AF65-F5344CB8AC3E}">
        <p14:creationId xmlns:p14="http://schemas.microsoft.com/office/powerpoint/2010/main" val="16674827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32</a:t>
            </a:fld>
            <a:endParaRPr lang="en-GB"/>
          </a:p>
        </p:txBody>
      </p:sp>
    </p:spTree>
    <p:extLst>
      <p:ext uri="{BB962C8B-B14F-4D97-AF65-F5344CB8AC3E}">
        <p14:creationId xmlns:p14="http://schemas.microsoft.com/office/powerpoint/2010/main" val="28109647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33</a:t>
            </a:fld>
            <a:endParaRPr lang="en-GB"/>
          </a:p>
        </p:txBody>
      </p:sp>
    </p:spTree>
    <p:extLst>
      <p:ext uri="{BB962C8B-B14F-4D97-AF65-F5344CB8AC3E}">
        <p14:creationId xmlns:p14="http://schemas.microsoft.com/office/powerpoint/2010/main" val="13399738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34</a:t>
            </a:fld>
            <a:endParaRPr lang="en-GB"/>
          </a:p>
        </p:txBody>
      </p:sp>
    </p:spTree>
    <p:extLst>
      <p:ext uri="{BB962C8B-B14F-4D97-AF65-F5344CB8AC3E}">
        <p14:creationId xmlns:p14="http://schemas.microsoft.com/office/powerpoint/2010/main" val="16553138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35</a:t>
            </a:fld>
            <a:endParaRPr lang="en-GB"/>
          </a:p>
        </p:txBody>
      </p:sp>
    </p:spTree>
    <p:extLst>
      <p:ext uri="{BB962C8B-B14F-4D97-AF65-F5344CB8AC3E}">
        <p14:creationId xmlns:p14="http://schemas.microsoft.com/office/powerpoint/2010/main" val="3057587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36</a:t>
            </a:fld>
            <a:endParaRPr lang="en-GB"/>
          </a:p>
        </p:txBody>
      </p:sp>
    </p:spTree>
    <p:extLst>
      <p:ext uri="{BB962C8B-B14F-4D97-AF65-F5344CB8AC3E}">
        <p14:creationId xmlns:p14="http://schemas.microsoft.com/office/powerpoint/2010/main" val="7343633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BE" sz="1200" dirty="0">
              <a:solidFill>
                <a:schemeClr val="accent6">
                  <a:lumMod val="90000"/>
                  <a:lumOff val="10000"/>
                </a:schemeClr>
              </a:solidFill>
            </a:endParaRPr>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37</a:t>
            </a:fld>
            <a:endParaRPr lang="en-GB"/>
          </a:p>
        </p:txBody>
      </p:sp>
    </p:spTree>
    <p:extLst>
      <p:ext uri="{BB962C8B-B14F-4D97-AF65-F5344CB8AC3E}">
        <p14:creationId xmlns:p14="http://schemas.microsoft.com/office/powerpoint/2010/main" val="12681737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38</a:t>
            </a:fld>
            <a:endParaRPr lang="en-GB"/>
          </a:p>
        </p:txBody>
      </p:sp>
    </p:spTree>
    <p:extLst>
      <p:ext uri="{BB962C8B-B14F-4D97-AF65-F5344CB8AC3E}">
        <p14:creationId xmlns:p14="http://schemas.microsoft.com/office/powerpoint/2010/main" val="13023524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39</a:t>
            </a:fld>
            <a:endParaRPr lang="en-GB"/>
          </a:p>
        </p:txBody>
      </p:sp>
    </p:spTree>
    <p:extLst>
      <p:ext uri="{BB962C8B-B14F-4D97-AF65-F5344CB8AC3E}">
        <p14:creationId xmlns:p14="http://schemas.microsoft.com/office/powerpoint/2010/main" val="974410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a:t>
            </a:fld>
            <a:endParaRPr lang="en-GB"/>
          </a:p>
        </p:txBody>
      </p:sp>
    </p:spTree>
    <p:extLst>
      <p:ext uri="{BB962C8B-B14F-4D97-AF65-F5344CB8AC3E}">
        <p14:creationId xmlns:p14="http://schemas.microsoft.com/office/powerpoint/2010/main" val="36113312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40</a:t>
            </a:fld>
            <a:endParaRPr lang="en-GB"/>
          </a:p>
        </p:txBody>
      </p:sp>
    </p:spTree>
    <p:extLst>
      <p:ext uri="{BB962C8B-B14F-4D97-AF65-F5344CB8AC3E}">
        <p14:creationId xmlns:p14="http://schemas.microsoft.com/office/powerpoint/2010/main" val="13951360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A0A48-EDB1-4AFE-B1B7-10CE2A416496}" type="slidenum">
              <a:rPr lang="en-GB" smtClean="0"/>
              <a:t>41</a:t>
            </a:fld>
            <a:endParaRPr lang="en-GB"/>
          </a:p>
        </p:txBody>
      </p:sp>
    </p:spTree>
    <p:extLst>
      <p:ext uri="{BB962C8B-B14F-4D97-AF65-F5344CB8AC3E}">
        <p14:creationId xmlns:p14="http://schemas.microsoft.com/office/powerpoint/2010/main" val="13049935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42</a:t>
            </a:fld>
            <a:endParaRPr lang="en-GB"/>
          </a:p>
        </p:txBody>
      </p:sp>
    </p:spTree>
    <p:extLst>
      <p:ext uri="{BB962C8B-B14F-4D97-AF65-F5344CB8AC3E}">
        <p14:creationId xmlns:p14="http://schemas.microsoft.com/office/powerpoint/2010/main" val="12483289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43</a:t>
            </a:fld>
            <a:endParaRPr lang="en-GB"/>
          </a:p>
        </p:txBody>
      </p:sp>
    </p:spTree>
    <p:extLst>
      <p:ext uri="{BB962C8B-B14F-4D97-AF65-F5344CB8AC3E}">
        <p14:creationId xmlns:p14="http://schemas.microsoft.com/office/powerpoint/2010/main" val="12404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45</a:t>
            </a:fld>
            <a:endParaRPr lang="en-GB"/>
          </a:p>
        </p:txBody>
      </p:sp>
    </p:spTree>
    <p:extLst>
      <p:ext uri="{BB962C8B-B14F-4D97-AF65-F5344CB8AC3E}">
        <p14:creationId xmlns:p14="http://schemas.microsoft.com/office/powerpoint/2010/main" val="6601093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46</a:t>
            </a:fld>
            <a:endParaRPr lang="en-GB"/>
          </a:p>
        </p:txBody>
      </p:sp>
    </p:spTree>
    <p:extLst>
      <p:ext uri="{BB962C8B-B14F-4D97-AF65-F5344CB8AC3E}">
        <p14:creationId xmlns:p14="http://schemas.microsoft.com/office/powerpoint/2010/main" val="38394457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47</a:t>
            </a:fld>
            <a:endParaRPr lang="en-GB"/>
          </a:p>
        </p:txBody>
      </p:sp>
    </p:spTree>
    <p:extLst>
      <p:ext uri="{BB962C8B-B14F-4D97-AF65-F5344CB8AC3E}">
        <p14:creationId xmlns:p14="http://schemas.microsoft.com/office/powerpoint/2010/main" val="36770371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48</a:t>
            </a:fld>
            <a:endParaRPr lang="en-GB"/>
          </a:p>
        </p:txBody>
      </p:sp>
    </p:spTree>
    <p:extLst>
      <p:ext uri="{BB962C8B-B14F-4D97-AF65-F5344CB8AC3E}">
        <p14:creationId xmlns:p14="http://schemas.microsoft.com/office/powerpoint/2010/main" val="1514310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49</a:t>
            </a:fld>
            <a:endParaRPr lang="en-GB"/>
          </a:p>
        </p:txBody>
      </p:sp>
    </p:spTree>
    <p:extLst>
      <p:ext uri="{BB962C8B-B14F-4D97-AF65-F5344CB8AC3E}">
        <p14:creationId xmlns:p14="http://schemas.microsoft.com/office/powerpoint/2010/main" val="20277859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50</a:t>
            </a:fld>
            <a:endParaRPr lang="en-GB"/>
          </a:p>
        </p:txBody>
      </p:sp>
    </p:spTree>
    <p:extLst>
      <p:ext uri="{BB962C8B-B14F-4D97-AF65-F5344CB8AC3E}">
        <p14:creationId xmlns:p14="http://schemas.microsoft.com/office/powerpoint/2010/main" val="3493222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5</a:t>
            </a:fld>
            <a:endParaRPr lang="en-GB"/>
          </a:p>
        </p:txBody>
      </p:sp>
    </p:spTree>
    <p:extLst>
      <p:ext uri="{BB962C8B-B14F-4D97-AF65-F5344CB8AC3E}">
        <p14:creationId xmlns:p14="http://schemas.microsoft.com/office/powerpoint/2010/main" val="16383324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51</a:t>
            </a:fld>
            <a:endParaRPr lang="en-GB"/>
          </a:p>
        </p:txBody>
      </p:sp>
    </p:spTree>
    <p:extLst>
      <p:ext uri="{BB962C8B-B14F-4D97-AF65-F5344CB8AC3E}">
        <p14:creationId xmlns:p14="http://schemas.microsoft.com/office/powerpoint/2010/main" val="19968272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52</a:t>
            </a:fld>
            <a:endParaRPr lang="en-GB"/>
          </a:p>
        </p:txBody>
      </p:sp>
    </p:spTree>
    <p:extLst>
      <p:ext uri="{BB962C8B-B14F-4D97-AF65-F5344CB8AC3E}">
        <p14:creationId xmlns:p14="http://schemas.microsoft.com/office/powerpoint/2010/main" val="32834117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53</a:t>
            </a:fld>
            <a:endParaRPr lang="en-GB"/>
          </a:p>
        </p:txBody>
      </p:sp>
    </p:spTree>
    <p:extLst>
      <p:ext uri="{BB962C8B-B14F-4D97-AF65-F5344CB8AC3E}">
        <p14:creationId xmlns:p14="http://schemas.microsoft.com/office/powerpoint/2010/main" val="35036824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54</a:t>
            </a:fld>
            <a:endParaRPr lang="en-GB"/>
          </a:p>
        </p:txBody>
      </p:sp>
    </p:spTree>
    <p:extLst>
      <p:ext uri="{BB962C8B-B14F-4D97-AF65-F5344CB8AC3E}">
        <p14:creationId xmlns:p14="http://schemas.microsoft.com/office/powerpoint/2010/main" val="40903264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b="1"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55</a:t>
            </a:fld>
            <a:endParaRPr lang="en-GB"/>
          </a:p>
        </p:txBody>
      </p:sp>
    </p:spTree>
    <p:extLst>
      <p:ext uri="{BB962C8B-B14F-4D97-AF65-F5344CB8AC3E}">
        <p14:creationId xmlns:p14="http://schemas.microsoft.com/office/powerpoint/2010/main" val="5018640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56</a:t>
            </a:fld>
            <a:endParaRPr lang="en-GB"/>
          </a:p>
        </p:txBody>
      </p:sp>
    </p:spTree>
    <p:extLst>
      <p:ext uri="{BB962C8B-B14F-4D97-AF65-F5344CB8AC3E}">
        <p14:creationId xmlns:p14="http://schemas.microsoft.com/office/powerpoint/2010/main" val="2585178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57</a:t>
            </a:fld>
            <a:endParaRPr lang="en-GB"/>
          </a:p>
        </p:txBody>
      </p:sp>
    </p:spTree>
    <p:extLst>
      <p:ext uri="{BB962C8B-B14F-4D97-AF65-F5344CB8AC3E}">
        <p14:creationId xmlns:p14="http://schemas.microsoft.com/office/powerpoint/2010/main" val="31731273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58</a:t>
            </a:fld>
            <a:endParaRPr lang="en-GB"/>
          </a:p>
        </p:txBody>
      </p:sp>
    </p:spTree>
    <p:extLst>
      <p:ext uri="{BB962C8B-B14F-4D97-AF65-F5344CB8AC3E}">
        <p14:creationId xmlns:p14="http://schemas.microsoft.com/office/powerpoint/2010/main" val="27883561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59</a:t>
            </a:fld>
            <a:endParaRPr lang="en-GB"/>
          </a:p>
        </p:txBody>
      </p:sp>
    </p:spTree>
    <p:extLst>
      <p:ext uri="{BB962C8B-B14F-4D97-AF65-F5344CB8AC3E}">
        <p14:creationId xmlns:p14="http://schemas.microsoft.com/office/powerpoint/2010/main" val="678558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b="1"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60</a:t>
            </a:fld>
            <a:endParaRPr lang="en-GB"/>
          </a:p>
        </p:txBody>
      </p:sp>
    </p:spTree>
    <p:extLst>
      <p:ext uri="{BB962C8B-B14F-4D97-AF65-F5344CB8AC3E}">
        <p14:creationId xmlns:p14="http://schemas.microsoft.com/office/powerpoint/2010/main" val="1045525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6</a:t>
            </a:fld>
            <a:endParaRPr lang="en-GB"/>
          </a:p>
        </p:txBody>
      </p:sp>
    </p:spTree>
    <p:extLst>
      <p:ext uri="{BB962C8B-B14F-4D97-AF65-F5344CB8AC3E}">
        <p14:creationId xmlns:p14="http://schemas.microsoft.com/office/powerpoint/2010/main" val="22464656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b="1"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61</a:t>
            </a:fld>
            <a:endParaRPr lang="en-GB"/>
          </a:p>
        </p:txBody>
      </p:sp>
    </p:spTree>
    <p:extLst>
      <p:ext uri="{BB962C8B-B14F-4D97-AF65-F5344CB8AC3E}">
        <p14:creationId xmlns:p14="http://schemas.microsoft.com/office/powerpoint/2010/main" val="10860515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62</a:t>
            </a:fld>
            <a:endParaRPr lang="en-GB"/>
          </a:p>
        </p:txBody>
      </p:sp>
    </p:spTree>
    <p:extLst>
      <p:ext uri="{BB962C8B-B14F-4D97-AF65-F5344CB8AC3E}">
        <p14:creationId xmlns:p14="http://schemas.microsoft.com/office/powerpoint/2010/main" val="21680451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BE" dirty="0"/>
          </a:p>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63</a:t>
            </a:fld>
            <a:endParaRPr lang="en-GB"/>
          </a:p>
        </p:txBody>
      </p:sp>
    </p:spTree>
    <p:extLst>
      <p:ext uri="{BB962C8B-B14F-4D97-AF65-F5344CB8AC3E}">
        <p14:creationId xmlns:p14="http://schemas.microsoft.com/office/powerpoint/2010/main" val="1765087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64</a:t>
            </a:fld>
            <a:endParaRPr lang="en-GB"/>
          </a:p>
        </p:txBody>
      </p:sp>
    </p:spTree>
    <p:extLst>
      <p:ext uri="{BB962C8B-B14F-4D97-AF65-F5344CB8AC3E}">
        <p14:creationId xmlns:p14="http://schemas.microsoft.com/office/powerpoint/2010/main" val="2153888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65</a:t>
            </a:fld>
            <a:endParaRPr lang="en-GB"/>
          </a:p>
        </p:txBody>
      </p:sp>
    </p:spTree>
    <p:extLst>
      <p:ext uri="{BB962C8B-B14F-4D97-AF65-F5344CB8AC3E}">
        <p14:creationId xmlns:p14="http://schemas.microsoft.com/office/powerpoint/2010/main" val="22234346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66</a:t>
            </a:fld>
            <a:endParaRPr lang="en-GB"/>
          </a:p>
        </p:txBody>
      </p:sp>
    </p:spTree>
    <p:extLst>
      <p:ext uri="{BB962C8B-B14F-4D97-AF65-F5344CB8AC3E}">
        <p14:creationId xmlns:p14="http://schemas.microsoft.com/office/powerpoint/2010/main" val="4067850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67</a:t>
            </a:fld>
            <a:endParaRPr lang="en-GB"/>
          </a:p>
        </p:txBody>
      </p:sp>
    </p:spTree>
    <p:extLst>
      <p:ext uri="{BB962C8B-B14F-4D97-AF65-F5344CB8AC3E}">
        <p14:creationId xmlns:p14="http://schemas.microsoft.com/office/powerpoint/2010/main" val="9535403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68</a:t>
            </a:fld>
            <a:endParaRPr lang="en-GB"/>
          </a:p>
        </p:txBody>
      </p:sp>
    </p:spTree>
    <p:extLst>
      <p:ext uri="{BB962C8B-B14F-4D97-AF65-F5344CB8AC3E}">
        <p14:creationId xmlns:p14="http://schemas.microsoft.com/office/powerpoint/2010/main" val="33471066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69</a:t>
            </a:fld>
            <a:endParaRPr lang="en-GB"/>
          </a:p>
        </p:txBody>
      </p:sp>
    </p:spTree>
    <p:extLst>
      <p:ext uri="{BB962C8B-B14F-4D97-AF65-F5344CB8AC3E}">
        <p14:creationId xmlns:p14="http://schemas.microsoft.com/office/powerpoint/2010/main" val="91619605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70</a:t>
            </a:fld>
            <a:endParaRPr lang="en-GB"/>
          </a:p>
        </p:txBody>
      </p:sp>
    </p:spTree>
    <p:extLst>
      <p:ext uri="{BB962C8B-B14F-4D97-AF65-F5344CB8AC3E}">
        <p14:creationId xmlns:p14="http://schemas.microsoft.com/office/powerpoint/2010/main" val="1864648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7</a:t>
            </a:fld>
            <a:endParaRPr lang="en-GB"/>
          </a:p>
        </p:txBody>
      </p:sp>
    </p:spTree>
    <p:extLst>
      <p:ext uri="{BB962C8B-B14F-4D97-AF65-F5344CB8AC3E}">
        <p14:creationId xmlns:p14="http://schemas.microsoft.com/office/powerpoint/2010/main" val="5394232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71</a:t>
            </a:fld>
            <a:endParaRPr lang="en-GB"/>
          </a:p>
        </p:txBody>
      </p:sp>
    </p:spTree>
    <p:extLst>
      <p:ext uri="{BB962C8B-B14F-4D97-AF65-F5344CB8AC3E}">
        <p14:creationId xmlns:p14="http://schemas.microsoft.com/office/powerpoint/2010/main" val="19334542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72</a:t>
            </a:fld>
            <a:endParaRPr lang="en-GB"/>
          </a:p>
        </p:txBody>
      </p:sp>
    </p:spTree>
    <p:extLst>
      <p:ext uri="{BB962C8B-B14F-4D97-AF65-F5344CB8AC3E}">
        <p14:creationId xmlns:p14="http://schemas.microsoft.com/office/powerpoint/2010/main" val="25966404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73</a:t>
            </a:fld>
            <a:endParaRPr lang="en-GB"/>
          </a:p>
        </p:txBody>
      </p:sp>
    </p:spTree>
    <p:extLst>
      <p:ext uri="{BB962C8B-B14F-4D97-AF65-F5344CB8AC3E}">
        <p14:creationId xmlns:p14="http://schemas.microsoft.com/office/powerpoint/2010/main" val="282823391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74</a:t>
            </a:fld>
            <a:endParaRPr lang="en-GB"/>
          </a:p>
        </p:txBody>
      </p:sp>
    </p:spTree>
    <p:extLst>
      <p:ext uri="{BB962C8B-B14F-4D97-AF65-F5344CB8AC3E}">
        <p14:creationId xmlns:p14="http://schemas.microsoft.com/office/powerpoint/2010/main" val="138457442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75</a:t>
            </a:fld>
            <a:endParaRPr lang="en-GB"/>
          </a:p>
        </p:txBody>
      </p:sp>
    </p:spTree>
    <p:extLst>
      <p:ext uri="{BB962C8B-B14F-4D97-AF65-F5344CB8AC3E}">
        <p14:creationId xmlns:p14="http://schemas.microsoft.com/office/powerpoint/2010/main" val="156299123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76</a:t>
            </a:fld>
            <a:endParaRPr lang="en-GB"/>
          </a:p>
        </p:txBody>
      </p:sp>
    </p:spTree>
    <p:extLst>
      <p:ext uri="{BB962C8B-B14F-4D97-AF65-F5344CB8AC3E}">
        <p14:creationId xmlns:p14="http://schemas.microsoft.com/office/powerpoint/2010/main" val="1469814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77</a:t>
            </a:fld>
            <a:endParaRPr lang="en-GB"/>
          </a:p>
        </p:txBody>
      </p:sp>
    </p:spTree>
    <p:extLst>
      <p:ext uri="{BB962C8B-B14F-4D97-AF65-F5344CB8AC3E}">
        <p14:creationId xmlns:p14="http://schemas.microsoft.com/office/powerpoint/2010/main" val="297144489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78</a:t>
            </a:fld>
            <a:endParaRPr lang="en-GB"/>
          </a:p>
        </p:txBody>
      </p:sp>
    </p:spTree>
    <p:extLst>
      <p:ext uri="{BB962C8B-B14F-4D97-AF65-F5344CB8AC3E}">
        <p14:creationId xmlns:p14="http://schemas.microsoft.com/office/powerpoint/2010/main" val="1262019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79</a:t>
            </a:fld>
            <a:endParaRPr lang="en-GB"/>
          </a:p>
        </p:txBody>
      </p:sp>
    </p:spTree>
    <p:extLst>
      <p:ext uri="{BB962C8B-B14F-4D97-AF65-F5344CB8AC3E}">
        <p14:creationId xmlns:p14="http://schemas.microsoft.com/office/powerpoint/2010/main" val="213683043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80</a:t>
            </a:fld>
            <a:endParaRPr lang="en-GB"/>
          </a:p>
        </p:txBody>
      </p:sp>
    </p:spTree>
    <p:extLst>
      <p:ext uri="{BB962C8B-B14F-4D97-AF65-F5344CB8AC3E}">
        <p14:creationId xmlns:p14="http://schemas.microsoft.com/office/powerpoint/2010/main" val="3379699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b="1"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8</a:t>
            </a:fld>
            <a:endParaRPr lang="en-GB"/>
          </a:p>
        </p:txBody>
      </p:sp>
    </p:spTree>
    <p:extLst>
      <p:ext uri="{BB962C8B-B14F-4D97-AF65-F5344CB8AC3E}">
        <p14:creationId xmlns:p14="http://schemas.microsoft.com/office/powerpoint/2010/main" val="80225059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81</a:t>
            </a:fld>
            <a:endParaRPr lang="en-GB"/>
          </a:p>
        </p:txBody>
      </p:sp>
    </p:spTree>
    <p:extLst>
      <p:ext uri="{BB962C8B-B14F-4D97-AF65-F5344CB8AC3E}">
        <p14:creationId xmlns:p14="http://schemas.microsoft.com/office/powerpoint/2010/main" val="287641598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82</a:t>
            </a:fld>
            <a:endParaRPr lang="en-GB"/>
          </a:p>
        </p:txBody>
      </p:sp>
    </p:spTree>
    <p:extLst>
      <p:ext uri="{BB962C8B-B14F-4D97-AF65-F5344CB8AC3E}">
        <p14:creationId xmlns:p14="http://schemas.microsoft.com/office/powerpoint/2010/main" val="195627382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83</a:t>
            </a:fld>
            <a:endParaRPr lang="en-GB"/>
          </a:p>
        </p:txBody>
      </p:sp>
    </p:spTree>
    <p:extLst>
      <p:ext uri="{BB962C8B-B14F-4D97-AF65-F5344CB8AC3E}">
        <p14:creationId xmlns:p14="http://schemas.microsoft.com/office/powerpoint/2010/main" val="32252564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84</a:t>
            </a:fld>
            <a:endParaRPr lang="en-GB"/>
          </a:p>
        </p:txBody>
      </p:sp>
    </p:spTree>
    <p:extLst>
      <p:ext uri="{BB962C8B-B14F-4D97-AF65-F5344CB8AC3E}">
        <p14:creationId xmlns:p14="http://schemas.microsoft.com/office/powerpoint/2010/main" val="278334513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85</a:t>
            </a:fld>
            <a:endParaRPr lang="en-GB"/>
          </a:p>
        </p:txBody>
      </p:sp>
    </p:spTree>
    <p:extLst>
      <p:ext uri="{BB962C8B-B14F-4D97-AF65-F5344CB8AC3E}">
        <p14:creationId xmlns:p14="http://schemas.microsoft.com/office/powerpoint/2010/main" val="229227656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86</a:t>
            </a:fld>
            <a:endParaRPr lang="en-GB"/>
          </a:p>
        </p:txBody>
      </p:sp>
    </p:spTree>
    <p:extLst>
      <p:ext uri="{BB962C8B-B14F-4D97-AF65-F5344CB8AC3E}">
        <p14:creationId xmlns:p14="http://schemas.microsoft.com/office/powerpoint/2010/main" val="35641906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87</a:t>
            </a:fld>
            <a:endParaRPr lang="en-GB"/>
          </a:p>
        </p:txBody>
      </p:sp>
    </p:spTree>
    <p:extLst>
      <p:ext uri="{BB962C8B-B14F-4D97-AF65-F5344CB8AC3E}">
        <p14:creationId xmlns:p14="http://schemas.microsoft.com/office/powerpoint/2010/main" val="216762777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88</a:t>
            </a:fld>
            <a:endParaRPr lang="en-GB"/>
          </a:p>
        </p:txBody>
      </p:sp>
    </p:spTree>
    <p:extLst>
      <p:ext uri="{BB962C8B-B14F-4D97-AF65-F5344CB8AC3E}">
        <p14:creationId xmlns:p14="http://schemas.microsoft.com/office/powerpoint/2010/main" val="12990430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89</a:t>
            </a:fld>
            <a:endParaRPr lang="en-GB"/>
          </a:p>
        </p:txBody>
      </p:sp>
    </p:spTree>
    <p:extLst>
      <p:ext uri="{BB962C8B-B14F-4D97-AF65-F5344CB8AC3E}">
        <p14:creationId xmlns:p14="http://schemas.microsoft.com/office/powerpoint/2010/main" val="17975666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90</a:t>
            </a:fld>
            <a:endParaRPr lang="en-GB"/>
          </a:p>
        </p:txBody>
      </p:sp>
    </p:spTree>
    <p:extLst>
      <p:ext uri="{BB962C8B-B14F-4D97-AF65-F5344CB8AC3E}">
        <p14:creationId xmlns:p14="http://schemas.microsoft.com/office/powerpoint/2010/main" val="3848093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b="1"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9</a:t>
            </a:fld>
            <a:endParaRPr lang="en-GB"/>
          </a:p>
        </p:txBody>
      </p:sp>
    </p:spTree>
    <p:extLst>
      <p:ext uri="{BB962C8B-B14F-4D97-AF65-F5344CB8AC3E}">
        <p14:creationId xmlns:p14="http://schemas.microsoft.com/office/powerpoint/2010/main" val="413434024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91</a:t>
            </a:fld>
            <a:endParaRPr lang="en-GB"/>
          </a:p>
        </p:txBody>
      </p:sp>
    </p:spTree>
    <p:extLst>
      <p:ext uri="{BB962C8B-B14F-4D97-AF65-F5344CB8AC3E}">
        <p14:creationId xmlns:p14="http://schemas.microsoft.com/office/powerpoint/2010/main" val="97287749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92</a:t>
            </a:fld>
            <a:endParaRPr lang="en-GB"/>
          </a:p>
        </p:txBody>
      </p:sp>
    </p:spTree>
    <p:extLst>
      <p:ext uri="{BB962C8B-B14F-4D97-AF65-F5344CB8AC3E}">
        <p14:creationId xmlns:p14="http://schemas.microsoft.com/office/powerpoint/2010/main" val="249912483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b="1"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93</a:t>
            </a:fld>
            <a:endParaRPr lang="en-GB"/>
          </a:p>
        </p:txBody>
      </p:sp>
    </p:spTree>
    <p:extLst>
      <p:ext uri="{BB962C8B-B14F-4D97-AF65-F5344CB8AC3E}">
        <p14:creationId xmlns:p14="http://schemas.microsoft.com/office/powerpoint/2010/main" val="78091136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94</a:t>
            </a:fld>
            <a:endParaRPr lang="en-GB"/>
          </a:p>
        </p:txBody>
      </p:sp>
    </p:spTree>
    <p:extLst>
      <p:ext uri="{BB962C8B-B14F-4D97-AF65-F5344CB8AC3E}">
        <p14:creationId xmlns:p14="http://schemas.microsoft.com/office/powerpoint/2010/main" val="28716297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95</a:t>
            </a:fld>
            <a:endParaRPr lang="en-GB"/>
          </a:p>
        </p:txBody>
      </p:sp>
    </p:spTree>
    <p:extLst>
      <p:ext uri="{BB962C8B-B14F-4D97-AF65-F5344CB8AC3E}">
        <p14:creationId xmlns:p14="http://schemas.microsoft.com/office/powerpoint/2010/main" val="100982076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96</a:t>
            </a:fld>
            <a:endParaRPr lang="en-GB"/>
          </a:p>
        </p:txBody>
      </p:sp>
    </p:spTree>
    <p:extLst>
      <p:ext uri="{BB962C8B-B14F-4D97-AF65-F5344CB8AC3E}">
        <p14:creationId xmlns:p14="http://schemas.microsoft.com/office/powerpoint/2010/main" val="171556527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97</a:t>
            </a:fld>
            <a:endParaRPr lang="en-GB"/>
          </a:p>
        </p:txBody>
      </p:sp>
    </p:spTree>
    <p:extLst>
      <p:ext uri="{BB962C8B-B14F-4D97-AF65-F5344CB8AC3E}">
        <p14:creationId xmlns:p14="http://schemas.microsoft.com/office/powerpoint/2010/main" val="304001643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98</a:t>
            </a:fld>
            <a:endParaRPr lang="en-GB"/>
          </a:p>
        </p:txBody>
      </p:sp>
    </p:spTree>
    <p:extLst>
      <p:ext uri="{BB962C8B-B14F-4D97-AF65-F5344CB8AC3E}">
        <p14:creationId xmlns:p14="http://schemas.microsoft.com/office/powerpoint/2010/main" val="387379590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99</a:t>
            </a:fld>
            <a:endParaRPr lang="en-GB"/>
          </a:p>
        </p:txBody>
      </p:sp>
    </p:spTree>
    <p:extLst>
      <p:ext uri="{BB962C8B-B14F-4D97-AF65-F5344CB8AC3E}">
        <p14:creationId xmlns:p14="http://schemas.microsoft.com/office/powerpoint/2010/main" val="149837014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100</a:t>
            </a:fld>
            <a:endParaRPr lang="en-GB"/>
          </a:p>
        </p:txBody>
      </p:sp>
    </p:spTree>
    <p:extLst>
      <p:ext uri="{BB962C8B-B14F-4D97-AF65-F5344CB8AC3E}">
        <p14:creationId xmlns:p14="http://schemas.microsoft.com/office/powerpoint/2010/main" val="37651897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Corporate Logo">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072394" y="8948703"/>
            <a:ext cx="2297926" cy="519289"/>
          </a:xfrm>
          <a:prstGeom prst="rect">
            <a:avLst/>
          </a:prstGeom>
        </p:spPr>
        <p:txBody>
          <a:bodyPr/>
          <a:lstStyle/>
          <a:p>
            <a:fld id="{50464F84-246C-4657-8172-1E2969D0F603}" type="datetime1">
              <a:rPr lang="en-GB" smtClean="0"/>
              <a:t>15/10/2024</a:t>
            </a:fld>
            <a:endParaRPr lang="en-GB"/>
          </a:p>
        </p:txBody>
      </p:sp>
      <p:sp>
        <p:nvSpPr>
          <p:cNvPr id="3" name="Footer Placeholder 2"/>
          <p:cNvSpPr>
            <a:spLocks noGrp="1"/>
          </p:cNvSpPr>
          <p:nvPr>
            <p:ph type="ftr" sz="quarter" idx="11"/>
          </p:nvPr>
        </p:nvSpPr>
        <p:spPr>
          <a:xfrm>
            <a:off x="6810236" y="8994423"/>
            <a:ext cx="8353564" cy="437932"/>
          </a:xfrm>
          <a:prstGeom prst="rect">
            <a:avLst/>
          </a:prstGeom>
        </p:spPr>
        <p:txBody>
          <a:bodyPr/>
          <a:lstStyle/>
          <a:p>
            <a:endParaRPr lang="en-GB"/>
          </a:p>
        </p:txBody>
      </p:sp>
      <p:sp>
        <p:nvSpPr>
          <p:cNvPr id="4" name="Slide Number Placeholder 3"/>
          <p:cNvSpPr>
            <a:spLocks noGrp="1"/>
          </p:cNvSpPr>
          <p:nvPr>
            <p:ph type="sldNum" sz="quarter" idx="12"/>
          </p:nvPr>
        </p:nvSpPr>
        <p:spPr/>
        <p:txBody>
          <a:bodyPr/>
          <a:lstStyle/>
          <a:p>
            <a:fld id="{7AE184E0-0BD4-4705-A12B-9B71DDE63301}" type="slidenum">
              <a:rPr lang="en-GB" smtClean="0"/>
              <a:t>‹nr.›</a:t>
            </a:fld>
            <a:endParaRPr lang="en-GB"/>
          </a:p>
        </p:txBody>
      </p:sp>
      <p:pic>
        <p:nvPicPr>
          <p:cNvPr id="6" name="Logo Large EN"/>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77747" y="2283675"/>
            <a:ext cx="4800610" cy="4172720"/>
          </a:xfrm>
          <a:prstGeom prst="rect">
            <a:avLst/>
          </a:prstGeom>
        </p:spPr>
      </p:pic>
    </p:spTree>
    <p:extLst>
      <p:ext uri="{BB962C8B-B14F-4D97-AF65-F5344CB8AC3E}">
        <p14:creationId xmlns:p14="http://schemas.microsoft.com/office/powerpoint/2010/main" val="1091436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26" name="Right Triangle 25"/>
          <p:cNvSpPr/>
          <p:nvPr userDrawn="1"/>
        </p:nvSpPr>
        <p:spPr>
          <a:xfrm rot="10800000">
            <a:off x="16279088" y="-5873"/>
            <a:ext cx="1059588" cy="781194"/>
          </a:xfrm>
          <a:prstGeom prst="rtTriangle">
            <a:avLst/>
          </a:prstGeom>
          <a:solidFill>
            <a:srgbClr val="CF1C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41"/>
          </a:p>
        </p:txBody>
      </p:sp>
      <p:sp>
        <p:nvSpPr>
          <p:cNvPr id="15" name="Rectangle 14"/>
          <p:cNvSpPr/>
          <p:nvPr userDrawn="1"/>
        </p:nvSpPr>
        <p:spPr>
          <a:xfrm>
            <a:off x="0" y="8797220"/>
            <a:ext cx="17338675" cy="965359"/>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41" dirty="0">
              <a:solidFill>
                <a:srgbClr val="C0504D"/>
              </a:solidFill>
            </a:endParaRPr>
          </a:p>
        </p:txBody>
      </p:sp>
      <p:sp>
        <p:nvSpPr>
          <p:cNvPr id="3" name="Content Placeholder 2"/>
          <p:cNvSpPr>
            <a:spLocks noGrp="1"/>
          </p:cNvSpPr>
          <p:nvPr>
            <p:ph idx="1" hasCustomPrompt="1"/>
          </p:nvPr>
        </p:nvSpPr>
        <p:spPr>
          <a:xfrm>
            <a:off x="866934" y="1486416"/>
            <a:ext cx="15604808" cy="7075079"/>
          </a:xfrm>
        </p:spPr>
        <p:txBody>
          <a:bodyPr/>
          <a:lstStyle>
            <a:lvl1pPr>
              <a:buNone/>
              <a:defRPr sz="3129" b="0">
                <a:solidFill>
                  <a:schemeClr val="tx1"/>
                </a:solidFill>
              </a:defRPr>
            </a:lvl1pPr>
            <a:lvl2pPr marL="406394" indent="-406394">
              <a:buClrTx/>
              <a:buSzPct val="100000"/>
              <a:buFont typeface="Lucida Grande"/>
              <a:buChar char="•"/>
              <a:defRPr sz="2844">
                <a:solidFill>
                  <a:schemeClr val="tx1">
                    <a:lumMod val="65000"/>
                    <a:lumOff val="35000"/>
                  </a:schemeClr>
                </a:solidFill>
              </a:defRPr>
            </a:lvl2pPr>
            <a:lvl3pPr marL="758601" indent="-325115">
              <a:buFont typeface="Arial"/>
              <a:buChar char="•"/>
              <a:defRPr sz="2276">
                <a:solidFill>
                  <a:schemeClr val="tx1">
                    <a:lumMod val="50000"/>
                    <a:lumOff val="50000"/>
                  </a:schemeClr>
                </a:solidFill>
              </a:defRPr>
            </a:lvl3pPr>
          </a:lstStyle>
          <a:p>
            <a:pPr lvl="0"/>
            <a:r>
              <a:rPr lang="nl-BE" dirty="0"/>
              <a:t>click to </a:t>
            </a:r>
            <a:r>
              <a:rPr lang="nl-BE" dirty="0" err="1"/>
              <a:t>edit</a:t>
            </a:r>
            <a:r>
              <a:rPr lang="nl-BE" dirty="0"/>
              <a:t> </a:t>
            </a:r>
            <a:r>
              <a:rPr lang="nl-BE" dirty="0" err="1"/>
              <a:t>master</a:t>
            </a:r>
            <a:r>
              <a:rPr lang="nl-BE" dirty="0"/>
              <a:t> </a:t>
            </a:r>
            <a:r>
              <a:rPr lang="nl-BE" dirty="0" err="1"/>
              <a:t>text</a:t>
            </a:r>
            <a:r>
              <a:rPr lang="nl-BE" dirty="0"/>
              <a:t> </a:t>
            </a:r>
            <a:r>
              <a:rPr lang="nl-BE" dirty="0" err="1"/>
              <a:t>styles</a:t>
            </a:r>
            <a:endParaRPr lang="nl-BE" dirty="0"/>
          </a:p>
          <a:p>
            <a:pPr lvl="1"/>
            <a:r>
              <a:rPr lang="nl-BE" dirty="0" err="1"/>
              <a:t>second</a:t>
            </a:r>
            <a:r>
              <a:rPr lang="nl-BE" dirty="0"/>
              <a:t> level</a:t>
            </a:r>
          </a:p>
          <a:p>
            <a:pPr lvl="2"/>
            <a:r>
              <a:rPr lang="nl-BE" dirty="0" err="1"/>
              <a:t>third</a:t>
            </a:r>
            <a:r>
              <a:rPr lang="nl-BE" dirty="0"/>
              <a:t> level</a:t>
            </a:r>
          </a:p>
        </p:txBody>
      </p:sp>
      <p:pic>
        <p:nvPicPr>
          <p:cNvPr id="11" name="Picture 10" descr="Logo_IRCP_bw.ai"/>
          <p:cNvPicPr>
            <a:picLocks noChangeAspect="1"/>
          </p:cNvPicPr>
          <p:nvPr userDrawn="1"/>
        </p:nvPicPr>
        <p:blipFill>
          <a:blip r:embed="rId2"/>
          <a:stretch>
            <a:fillRect/>
          </a:stretch>
        </p:blipFill>
        <p:spPr>
          <a:xfrm>
            <a:off x="735278" y="8797219"/>
            <a:ext cx="5916269" cy="960922"/>
          </a:xfrm>
          <a:prstGeom prst="rect">
            <a:avLst/>
          </a:prstGeom>
        </p:spPr>
      </p:pic>
      <p:sp>
        <p:nvSpPr>
          <p:cNvPr id="2" name="Title 1"/>
          <p:cNvSpPr>
            <a:spLocks noGrp="1"/>
          </p:cNvSpPr>
          <p:nvPr>
            <p:ph type="title"/>
          </p:nvPr>
        </p:nvSpPr>
        <p:spPr>
          <a:xfrm>
            <a:off x="866934" y="0"/>
            <a:ext cx="15604808" cy="1486416"/>
          </a:xfrm>
        </p:spPr>
        <p:txBody>
          <a:bodyPr>
            <a:normAutofit/>
          </a:bodyPr>
          <a:lstStyle>
            <a:lvl1pPr algn="l">
              <a:defRPr sz="4267" spc="284">
                <a:solidFill>
                  <a:srgbClr val="CF1C21"/>
                </a:solidFill>
                <a:latin typeface="Arial Narrow"/>
                <a:cs typeface="Arial Narrow"/>
              </a:defRPr>
            </a:lvl1pPr>
          </a:lstStyle>
          <a:p>
            <a:r>
              <a:rPr lang="nl-NL"/>
              <a:t>Klik om de stijl te bewerken</a:t>
            </a:r>
            <a:endParaRPr lang="en-US" dirty="0"/>
          </a:p>
        </p:txBody>
      </p:sp>
      <p:sp>
        <p:nvSpPr>
          <p:cNvPr id="7" name="Rectangle 6"/>
          <p:cNvSpPr/>
          <p:nvPr userDrawn="1"/>
        </p:nvSpPr>
        <p:spPr>
          <a:xfrm>
            <a:off x="1062110" y="8624711"/>
            <a:ext cx="1296339" cy="247452"/>
          </a:xfrm>
          <a:prstGeom prst="rect">
            <a:avLst/>
          </a:prstGeom>
          <a:solidFill>
            <a:srgbClr val="CF1C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38" dirty="0"/>
              <a:t>research</a:t>
            </a:r>
          </a:p>
        </p:txBody>
      </p:sp>
      <p:sp>
        <p:nvSpPr>
          <p:cNvPr id="8" name="Rectangle 7"/>
          <p:cNvSpPr/>
          <p:nvPr userDrawn="1"/>
        </p:nvSpPr>
        <p:spPr>
          <a:xfrm>
            <a:off x="2390551" y="8624711"/>
            <a:ext cx="1296339" cy="247452"/>
          </a:xfrm>
          <a:prstGeom prst="rect">
            <a:avLst/>
          </a:prstGeom>
          <a:solidFill>
            <a:srgbClr val="CF1C21"/>
          </a:solidFill>
          <a:ln>
            <a:noFill/>
          </a:ln>
          <a:effectLst/>
        </p:spPr>
        <p:style>
          <a:lnRef idx="1">
            <a:schemeClr val="accent1"/>
          </a:lnRef>
          <a:fillRef idx="3">
            <a:schemeClr val="accent1"/>
          </a:fillRef>
          <a:effectRef idx="2">
            <a:schemeClr val="accent1"/>
          </a:effectRef>
          <a:fontRef idx="minor">
            <a:schemeClr val="lt1"/>
          </a:fontRef>
        </p:style>
        <p:txBody>
          <a:bodyPr lIns="102400" rIns="102400" rtlCol="0" anchor="ctr"/>
          <a:lstStyle/>
          <a:p>
            <a:pPr marL="0" marR="0" indent="0" algn="ctr" defTabSz="650230" rtl="0" eaLnBrk="1" fontAlgn="auto" latinLnBrk="0" hangingPunct="1">
              <a:lnSpc>
                <a:spcPct val="100000"/>
              </a:lnSpc>
              <a:spcBef>
                <a:spcPts val="0"/>
              </a:spcBef>
              <a:spcAft>
                <a:spcPts val="0"/>
              </a:spcAft>
              <a:buClrTx/>
              <a:buSzTx/>
              <a:buFontTx/>
              <a:buNone/>
              <a:tabLst/>
              <a:defRPr/>
            </a:pPr>
            <a:r>
              <a:rPr lang="en-US" sz="1138" dirty="0"/>
              <a:t>publications</a:t>
            </a:r>
          </a:p>
        </p:txBody>
      </p:sp>
      <p:sp>
        <p:nvSpPr>
          <p:cNvPr id="9" name="Rectangle 8"/>
          <p:cNvSpPr/>
          <p:nvPr userDrawn="1"/>
        </p:nvSpPr>
        <p:spPr>
          <a:xfrm>
            <a:off x="3718983" y="8624711"/>
            <a:ext cx="1296339" cy="247452"/>
          </a:xfrm>
          <a:prstGeom prst="rect">
            <a:avLst/>
          </a:prstGeom>
          <a:solidFill>
            <a:srgbClr val="CF1C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indent="0" algn="ctr" defTabSz="650230" rtl="0" eaLnBrk="1" fontAlgn="auto" latinLnBrk="0" hangingPunct="1">
              <a:lnSpc>
                <a:spcPct val="100000"/>
              </a:lnSpc>
              <a:spcBef>
                <a:spcPts val="0"/>
              </a:spcBef>
              <a:spcAft>
                <a:spcPts val="0"/>
              </a:spcAft>
              <a:buClrTx/>
              <a:buSzTx/>
              <a:buFontTx/>
              <a:buNone/>
              <a:tabLst/>
              <a:defRPr/>
            </a:pPr>
            <a:r>
              <a:rPr lang="en-US" sz="1138" dirty="0"/>
              <a:t>consultancy</a:t>
            </a:r>
          </a:p>
        </p:txBody>
      </p:sp>
      <p:sp>
        <p:nvSpPr>
          <p:cNvPr id="10" name="Rectangle 9"/>
          <p:cNvSpPr/>
          <p:nvPr userDrawn="1"/>
        </p:nvSpPr>
        <p:spPr>
          <a:xfrm>
            <a:off x="5043476" y="8624711"/>
            <a:ext cx="1296339" cy="247452"/>
          </a:xfrm>
          <a:prstGeom prst="rect">
            <a:avLst/>
          </a:prstGeom>
          <a:solidFill>
            <a:srgbClr val="CF1C21"/>
          </a:solidFill>
          <a:ln>
            <a:noFill/>
          </a:ln>
          <a:effectLst/>
        </p:spPr>
        <p:style>
          <a:lnRef idx="1">
            <a:schemeClr val="accent1"/>
          </a:lnRef>
          <a:fillRef idx="3">
            <a:schemeClr val="accent1"/>
          </a:fillRef>
          <a:effectRef idx="2">
            <a:schemeClr val="accent1"/>
          </a:effectRef>
          <a:fontRef idx="minor">
            <a:schemeClr val="lt1"/>
          </a:fontRef>
        </p:style>
        <p:txBody>
          <a:bodyPr lIns="102400" rIns="102400" rtlCol="0" anchor="ctr"/>
          <a:lstStyle/>
          <a:p>
            <a:pPr algn="ctr"/>
            <a:r>
              <a:rPr lang="en-US" sz="1138" dirty="0"/>
              <a:t>conferences</a:t>
            </a:r>
          </a:p>
        </p:txBody>
      </p:sp>
      <p:cxnSp>
        <p:nvCxnSpPr>
          <p:cNvPr id="17" name="Straight Connector 16"/>
          <p:cNvCxnSpPr/>
          <p:nvPr userDrawn="1"/>
        </p:nvCxnSpPr>
        <p:spPr>
          <a:xfrm>
            <a:off x="866934" y="1192107"/>
            <a:ext cx="15604808" cy="2258"/>
          </a:xfrm>
          <a:prstGeom prst="line">
            <a:avLst/>
          </a:prstGeom>
          <a:ln w="12700" cap="flat" cmpd="sng" algn="ctr">
            <a:solidFill>
              <a:srgbClr val="595959"/>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userDrawn="1"/>
        </p:nvSpPr>
        <p:spPr>
          <a:xfrm>
            <a:off x="14670741" y="8432165"/>
            <a:ext cx="1974387" cy="355034"/>
          </a:xfrm>
          <a:prstGeom prst="rect">
            <a:avLst/>
          </a:prstGeom>
          <a:noFill/>
        </p:spPr>
        <p:txBody>
          <a:bodyPr wrap="none" rtlCol="0">
            <a:spAutoFit/>
          </a:bodyPr>
          <a:lstStyle/>
          <a:p>
            <a:pPr algn="r"/>
            <a:r>
              <a:rPr lang="en-US" sz="1707" dirty="0">
                <a:solidFill>
                  <a:srgbClr val="CF1C21"/>
                </a:solidFill>
              </a:rPr>
              <a:t>www.ircp.ugent.be</a:t>
            </a:r>
          </a:p>
        </p:txBody>
      </p:sp>
      <p:sp>
        <p:nvSpPr>
          <p:cNvPr id="25" name="Slide Number Placeholder 5"/>
          <p:cNvSpPr>
            <a:spLocks noGrp="1"/>
          </p:cNvSpPr>
          <p:nvPr>
            <p:ph type="sldNum" sz="quarter" idx="4"/>
          </p:nvPr>
        </p:nvSpPr>
        <p:spPr>
          <a:xfrm>
            <a:off x="16519906" y="-81141"/>
            <a:ext cx="866934" cy="519289"/>
          </a:xfrm>
          <a:prstGeom prst="rect">
            <a:avLst/>
          </a:prstGeom>
        </p:spPr>
        <p:txBody>
          <a:bodyPr vert="horz" lIns="91440" tIns="45720" rIns="91440" bIns="45720" rtlCol="0" anchor="ctr"/>
          <a:lstStyle>
            <a:lvl1pPr algn="r">
              <a:defRPr sz="1422">
                <a:solidFill>
                  <a:schemeClr val="bg1"/>
                </a:solidFill>
                <a:latin typeface="Arial"/>
                <a:cs typeface="Arial"/>
              </a:defRPr>
            </a:lvl1pPr>
          </a:lstStyle>
          <a:p>
            <a:fld id="{56CE82DE-68A7-A74A-B0B0-6B170D634B0A}" type="slidenum">
              <a:rPr lang="en-US" smtClean="0"/>
              <a:pPr/>
              <a:t>‹nr.›</a:t>
            </a:fld>
            <a:endParaRPr lang="en-US" dirty="0"/>
          </a:p>
        </p:txBody>
      </p:sp>
      <p:sp>
        <p:nvSpPr>
          <p:cNvPr id="27" name="TextBox 26"/>
          <p:cNvSpPr txBox="1"/>
          <p:nvPr userDrawn="1"/>
        </p:nvSpPr>
        <p:spPr>
          <a:xfrm>
            <a:off x="12548742" y="8925760"/>
            <a:ext cx="4099605" cy="967894"/>
          </a:xfrm>
          <a:prstGeom prst="rect">
            <a:avLst/>
          </a:prstGeom>
          <a:noFill/>
        </p:spPr>
        <p:txBody>
          <a:bodyPr wrap="square" rtlCol="0">
            <a:spAutoFit/>
          </a:bodyPr>
          <a:lstStyle/>
          <a:p>
            <a:pPr algn="r">
              <a:spcAft>
                <a:spcPts val="0"/>
              </a:spcAft>
            </a:pPr>
            <a:r>
              <a:rPr lang="en-US" sz="1138" dirty="0">
                <a:solidFill>
                  <a:srgbClr val="8C8C8C"/>
                </a:solidFill>
                <a:latin typeface="Arial Narrow"/>
                <a:cs typeface="Arial Narrow"/>
              </a:rPr>
              <a:t>Prof. dr. Wim Hardyns </a:t>
            </a:r>
          </a:p>
          <a:p>
            <a:pPr algn="r">
              <a:spcAft>
                <a:spcPts val="0"/>
              </a:spcAft>
            </a:pPr>
            <a:r>
              <a:rPr lang="en-US" sz="1138" dirty="0">
                <a:solidFill>
                  <a:srgbClr val="8C8C8C"/>
                </a:solidFill>
                <a:latin typeface="Arial Narrow"/>
                <a:cs typeface="Arial Narrow"/>
              </a:rPr>
              <a:t>+32 9 264</a:t>
            </a:r>
            <a:r>
              <a:rPr lang="en-US" sz="1138" baseline="0" dirty="0">
                <a:solidFill>
                  <a:srgbClr val="8C8C8C"/>
                </a:solidFill>
                <a:latin typeface="Arial Narrow"/>
                <a:cs typeface="Arial Narrow"/>
              </a:rPr>
              <a:t> 84</a:t>
            </a:r>
            <a:r>
              <a:rPr lang="en-US" sz="1138" dirty="0">
                <a:solidFill>
                  <a:srgbClr val="8C8C8C"/>
                </a:solidFill>
                <a:latin typeface="Arial Narrow"/>
                <a:cs typeface="Arial Narrow"/>
              </a:rPr>
              <a:t> 78</a:t>
            </a:r>
          </a:p>
          <a:p>
            <a:pPr algn="r">
              <a:spcAft>
                <a:spcPts val="0"/>
              </a:spcAft>
            </a:pPr>
            <a:r>
              <a:rPr lang="en-US" sz="1138" dirty="0">
                <a:solidFill>
                  <a:srgbClr val="8C8C8C"/>
                </a:solidFill>
                <a:latin typeface="Arial Narrow"/>
                <a:cs typeface="Arial Narrow"/>
              </a:rPr>
              <a:t>Wim.Hardyns@UGent.be   </a:t>
            </a:r>
          </a:p>
          <a:p>
            <a:pPr marL="487672" indent="-487672" algn="r">
              <a:buNone/>
            </a:pPr>
            <a:r>
              <a:rPr lang="en-US" sz="1138" baseline="0" dirty="0">
                <a:solidFill>
                  <a:srgbClr val="8C8C8C"/>
                </a:solidFill>
                <a:latin typeface="Arial Narrow"/>
                <a:cs typeface="Arial Narrow"/>
              </a:rPr>
              <a:t>  </a:t>
            </a:r>
            <a:endParaRPr lang="en-US" sz="1138" dirty="0">
              <a:solidFill>
                <a:srgbClr val="8C8C8C"/>
              </a:solidFill>
              <a:latin typeface="Arial Narrow"/>
              <a:cs typeface="Arial Narrow"/>
            </a:endParaRPr>
          </a:p>
          <a:p>
            <a:pPr algn="r"/>
            <a:endParaRPr lang="en-US" sz="1138" dirty="0">
              <a:solidFill>
                <a:srgbClr val="8C8C8C"/>
              </a:solidFill>
              <a:latin typeface="Arial Narrow"/>
              <a:cs typeface="Arial Narrow"/>
            </a:endParaRPr>
          </a:p>
        </p:txBody>
      </p:sp>
    </p:spTree>
    <p:extLst>
      <p:ext uri="{BB962C8B-B14F-4D97-AF65-F5344CB8AC3E}">
        <p14:creationId xmlns:p14="http://schemas.microsoft.com/office/powerpoint/2010/main" val="2024290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sp>
        <p:nvSpPr>
          <p:cNvPr id="7" name="Rectangle 6"/>
          <p:cNvSpPr/>
          <p:nvPr userDrawn="1"/>
        </p:nvSpPr>
        <p:spPr>
          <a:xfrm>
            <a:off x="0" y="2295684"/>
            <a:ext cx="17338675" cy="560271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p:nvPr>
        </p:nvSpPr>
        <p:spPr bwMode="white">
          <a:xfrm>
            <a:off x="712340" y="2298145"/>
            <a:ext cx="12742426" cy="2359800"/>
          </a:xfrm>
        </p:spPr>
        <p:txBody>
          <a:bodyPr anchor="b">
            <a:noAutofit/>
          </a:bodyPr>
          <a:lstStyle>
            <a:lvl1pPr algn="l">
              <a:lnSpc>
                <a:spcPts val="11000"/>
              </a:lnSpc>
              <a:defRPr sz="4400" b="1" u="none" baseline="0">
                <a:solidFill>
                  <a:schemeClr val="bg1"/>
                </a:solidFill>
                <a:uFill>
                  <a:solidFill>
                    <a:schemeClr val="bg1"/>
                  </a:solidFill>
                </a:uFill>
                <a:latin typeface="Verdana" panose="020B0604030504040204" pitchFamily="34" charset="0"/>
                <a:ea typeface="Verdana" panose="020B0604030504040204" pitchFamily="34" charset="0"/>
                <a:cs typeface="Verdana" panose="020B0604030504040204" pitchFamily="34" charset="0"/>
              </a:defRPr>
            </a:lvl1pPr>
          </a:lstStyle>
          <a:p>
            <a:r>
              <a:rPr lang="en-US" noProof="0" dirty="0"/>
              <a:t>Click to edit Master title style</a:t>
            </a:r>
            <a:endParaRPr lang="en-GB" noProof="0" dirty="0"/>
          </a:p>
        </p:txBody>
      </p:sp>
      <p:sp>
        <p:nvSpPr>
          <p:cNvPr id="3" name="Subtitle 2"/>
          <p:cNvSpPr>
            <a:spLocks noGrp="1"/>
          </p:cNvSpPr>
          <p:nvPr>
            <p:ph type="subTitle" idx="1" hasCustomPrompt="1"/>
          </p:nvPr>
        </p:nvSpPr>
        <p:spPr bwMode="white">
          <a:xfrm>
            <a:off x="1283414" y="6874716"/>
            <a:ext cx="15191026" cy="583200"/>
          </a:xfrm>
        </p:spPr>
        <p:txBody>
          <a:bodyPr>
            <a:normAutofit/>
          </a:bodyPr>
          <a:lstStyle>
            <a:lvl1pPr marL="0" indent="0" algn="l">
              <a:lnSpc>
                <a:spcPts val="3600"/>
              </a:lnSpc>
              <a:buNone/>
              <a:defRPr sz="28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650184" indent="0" algn="ctr">
              <a:buNone/>
              <a:defRPr sz="2844"/>
            </a:lvl2pPr>
            <a:lvl3pPr marL="1300368" indent="0" algn="ctr">
              <a:buNone/>
              <a:defRPr sz="2560"/>
            </a:lvl3pPr>
            <a:lvl4pPr marL="1950552" indent="0" algn="ctr">
              <a:buNone/>
              <a:defRPr sz="2275"/>
            </a:lvl4pPr>
            <a:lvl5pPr marL="2600736" indent="0" algn="ctr">
              <a:buNone/>
              <a:defRPr sz="2275"/>
            </a:lvl5pPr>
            <a:lvl6pPr marL="3250921" indent="0" algn="ctr">
              <a:buNone/>
              <a:defRPr sz="2275"/>
            </a:lvl6pPr>
            <a:lvl7pPr marL="3901105" indent="0" algn="ctr">
              <a:buNone/>
              <a:defRPr sz="2275"/>
            </a:lvl7pPr>
            <a:lvl8pPr marL="4551289" indent="0" algn="ctr">
              <a:buNone/>
              <a:defRPr sz="2275"/>
            </a:lvl8pPr>
            <a:lvl9pPr marL="5201473" indent="0" algn="ctr">
              <a:buNone/>
              <a:defRPr sz="2275"/>
            </a:lvl9pPr>
          </a:lstStyle>
          <a:p>
            <a:r>
              <a:rPr lang="en-GB" noProof="0" dirty="0"/>
              <a:t>Click to add subtitle / presenter / date [</a:t>
            </a:r>
            <a:r>
              <a:rPr lang="en-GB" noProof="0" dirty="0" err="1"/>
              <a:t>dd</a:t>
            </a:r>
            <a:r>
              <a:rPr lang="en-GB" noProof="0" dirty="0"/>
              <a:t>-mm-</a:t>
            </a:r>
            <a:r>
              <a:rPr lang="en-GB" noProof="0" dirty="0" err="1"/>
              <a:t>yyyy</a:t>
            </a:r>
            <a:r>
              <a:rPr lang="en-GB" noProof="0" dirty="0"/>
              <a:t>]</a:t>
            </a:r>
          </a:p>
        </p:txBody>
      </p:sp>
      <p:sp>
        <p:nvSpPr>
          <p:cNvPr id="8" name="Titles positoning box" hidden="1"/>
          <p:cNvSpPr/>
          <p:nvPr userDrawn="1"/>
        </p:nvSpPr>
        <p:spPr>
          <a:xfrm>
            <a:off x="1371600" y="6408000"/>
            <a:ext cx="15012000" cy="576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ranisation Placeholder"/>
          <p:cNvSpPr>
            <a:spLocks noGrp="1"/>
          </p:cNvSpPr>
          <p:nvPr>
            <p:ph type="body" sz="quarter" idx="15" hasCustomPrompt="1"/>
          </p:nvPr>
        </p:nvSpPr>
        <p:spPr bwMode="white">
          <a:xfrm>
            <a:off x="4108537" y="350729"/>
            <a:ext cx="12841549" cy="671961"/>
          </a:xfrm>
        </p:spPr>
        <p:txBody>
          <a:bodyPr anchor="b" anchorCtr="0">
            <a:normAutofit/>
          </a:bodyPr>
          <a:lstStyle>
            <a:lvl1pPr>
              <a:lnSpc>
                <a:spcPts val="1700"/>
              </a:lnSpc>
              <a:defRPr sz="3400" b="1" i="0" u="sng" cap="small" baseline="0">
                <a:solidFill>
                  <a:srgbClr val="003366"/>
                </a:solidFill>
                <a:uFill>
                  <a:solidFill>
                    <a:schemeClr val="bg1"/>
                  </a:solidFill>
                </a:uFill>
                <a:latin typeface="Verdana" panose="020B0604030504040204" pitchFamily="34" charset="0"/>
                <a:ea typeface="Verdana" panose="020B0604030504040204" pitchFamily="34" charset="0"/>
                <a:cs typeface="Verdana" panose="020B0604030504040204" pitchFamily="34" charset="0"/>
              </a:defRPr>
            </a:lvl1pPr>
            <a:lvl2pPr marL="0" indent="0">
              <a:lnSpc>
                <a:spcPts val="1700"/>
              </a:lnSpc>
              <a:buNone/>
              <a:defRPr sz="1400" cap="all" baseline="0">
                <a:solidFill>
                  <a:srgbClr val="1E64C8"/>
                </a:solidFill>
              </a:defRPr>
            </a:lvl2pPr>
          </a:lstStyle>
          <a:p>
            <a:pPr lvl="0"/>
            <a:r>
              <a:rPr lang="en-GB" noProof="0" dirty="0"/>
              <a:t>Click to edit organisation styles</a:t>
            </a:r>
          </a:p>
        </p:txBody>
      </p:sp>
      <p:pic>
        <p:nvPicPr>
          <p:cNvPr id="9" name="Afbeelding 8">
            <a:extLst>
              <a:ext uri="{FF2B5EF4-FFF2-40B4-BE49-F238E27FC236}">
                <a16:creationId xmlns:a16="http://schemas.microsoft.com/office/drawing/2014/main" id="{7E453FC2-57C0-49C2-9EED-B8A7ABDAC17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497" y="-1248325"/>
            <a:ext cx="3312270" cy="4676437"/>
          </a:xfrm>
          <a:prstGeom prst="rect">
            <a:avLst/>
          </a:prstGeom>
        </p:spPr>
      </p:pic>
    </p:spTree>
    <p:extLst>
      <p:ext uri="{BB962C8B-B14F-4D97-AF65-F5344CB8AC3E}">
        <p14:creationId xmlns:p14="http://schemas.microsoft.com/office/powerpoint/2010/main" val="941814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sp>
        <p:nvSpPr>
          <p:cNvPr id="7" name="Rectangle 6"/>
          <p:cNvSpPr/>
          <p:nvPr userDrawn="1"/>
        </p:nvSpPr>
        <p:spPr>
          <a:xfrm>
            <a:off x="914400" y="0"/>
            <a:ext cx="16424275" cy="7898400"/>
          </a:xfrm>
          <a:prstGeom prst="rect">
            <a:avLst/>
          </a:prstGeom>
          <a:solidFill>
            <a:srgbClr val="1E64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hasCustomPrompt="1"/>
          </p:nvPr>
        </p:nvSpPr>
        <p:spPr bwMode="white">
          <a:xfrm>
            <a:off x="1291074" y="3246120"/>
            <a:ext cx="15183366" cy="4436316"/>
          </a:xfrm>
        </p:spPr>
        <p:txBody>
          <a:bodyPr anchor="b">
            <a:noAutofit/>
          </a:bodyPr>
          <a:lstStyle>
            <a:lvl1pPr algn="l">
              <a:lnSpc>
                <a:spcPts val="11000"/>
              </a:lnSpc>
              <a:defRPr sz="10000" u="sng" baseline="0">
                <a:solidFill>
                  <a:schemeClr val="bg1"/>
                </a:solidFill>
                <a:uFill>
                  <a:solidFill>
                    <a:schemeClr val="bg1"/>
                  </a:solidFill>
                </a:uFill>
              </a:defRPr>
            </a:lvl1pPr>
          </a:lstStyle>
          <a:p>
            <a:r>
              <a:rPr lang="en-GB" noProof="0" dirty="0"/>
              <a:t>Click to add chapter title</a:t>
            </a:r>
          </a:p>
        </p:txBody>
      </p:sp>
      <p:sp>
        <p:nvSpPr>
          <p:cNvPr id="8" name="Titles positoning box" hidden="1"/>
          <p:cNvSpPr/>
          <p:nvPr userDrawn="1"/>
        </p:nvSpPr>
        <p:spPr>
          <a:xfrm>
            <a:off x="1371600" y="7344000"/>
            <a:ext cx="15012000" cy="576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en-GB" noProof="0" smtClean="0"/>
              <a:pPr/>
              <a:t>‹nr.›</a:t>
            </a:fld>
            <a:endParaRPr lang="en-GB" noProof="0" dirty="0"/>
          </a:p>
        </p:txBody>
      </p:sp>
    </p:spTree>
    <p:extLst>
      <p:ext uri="{BB962C8B-B14F-4D97-AF65-F5344CB8AC3E}">
        <p14:creationId xmlns:p14="http://schemas.microsoft.com/office/powerpoint/2010/main" val="1294732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623494A0-08ED-40AF-961A-23E309E14309}"/>
              </a:ext>
            </a:extLst>
          </p:cNvPr>
          <p:cNvSpPr/>
          <p:nvPr userDrawn="1"/>
        </p:nvSpPr>
        <p:spPr>
          <a:xfrm>
            <a:off x="712340" y="8068235"/>
            <a:ext cx="1708131" cy="1411941"/>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4" name="Logo Large EN">
            <a:extLst>
              <a:ext uri="{FF2B5EF4-FFF2-40B4-BE49-F238E27FC236}">
                <a16:creationId xmlns:a16="http://schemas.microsoft.com/office/drawing/2014/main" id="{740AA1A0-58B7-4CC4-8F44-3815A5689EE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2819" y="8863728"/>
            <a:ext cx="817818" cy="710852"/>
          </a:xfrm>
          <a:prstGeom prst="rect">
            <a:avLst/>
          </a:prstGeom>
        </p:spPr>
      </p:pic>
      <p:sp>
        <p:nvSpPr>
          <p:cNvPr id="2" name="Title 1"/>
          <p:cNvSpPr>
            <a:spLocks noGrp="1"/>
          </p:cNvSpPr>
          <p:nvPr>
            <p:ph type="title"/>
          </p:nvPr>
        </p:nvSpPr>
        <p:spPr>
          <a:xfrm>
            <a:off x="2060295" y="123499"/>
            <a:ext cx="14951312" cy="949564"/>
          </a:xfrm>
        </p:spPr>
        <p:txBody>
          <a:bodyPr/>
          <a:lstStyle>
            <a:lvl1pPr>
              <a:defRPr sz="3600" b="1" u="none" cap="small" baseline="0">
                <a:solidFill>
                  <a:srgbClr val="002060"/>
                </a:solidFill>
                <a:latin typeface="Verdana" panose="020B0604030504040204" pitchFamily="34" charset="0"/>
                <a:ea typeface="Verdana" panose="020B0604030504040204" pitchFamily="34" charset="0"/>
                <a:cs typeface="Verdana" panose="020B0604030504040204" pitchFamily="34" charset="0"/>
              </a:defRPr>
            </a:lvl1pPr>
          </a:lstStyle>
          <a:p>
            <a:r>
              <a:rPr lang="en-US" noProof="0" dirty="0"/>
              <a:t>Click to edit Master title style</a:t>
            </a:r>
            <a:endParaRPr lang="en-GB" noProof="0" dirty="0"/>
          </a:p>
        </p:txBody>
      </p:sp>
      <p:sp>
        <p:nvSpPr>
          <p:cNvPr id="3" name="Content Placeholder 2"/>
          <p:cNvSpPr>
            <a:spLocks noGrp="1"/>
          </p:cNvSpPr>
          <p:nvPr>
            <p:ph idx="1"/>
          </p:nvPr>
        </p:nvSpPr>
        <p:spPr>
          <a:xfrm>
            <a:off x="327069" y="1816273"/>
            <a:ext cx="16858641" cy="6864264"/>
          </a:xfrm>
        </p:spPr>
        <p:txBody>
          <a:bodyPr>
            <a:normAutofit/>
          </a:bodyPr>
          <a:lstStyle>
            <a:lvl1pPr marL="536400" indent="-450000" defTabSz="457200">
              <a:lnSpc>
                <a:spcPct val="120000"/>
              </a:lnSpc>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1170000" indent="-450000">
              <a:lnSpc>
                <a:spcPct val="120000"/>
              </a:lnSpc>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756800" indent="-450000" defTabSz="457200">
              <a:lnSpc>
                <a:spcPct val="120000"/>
              </a:lnSpc>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2329200" indent="-550800" defTabSz="457200">
              <a:lnSpc>
                <a:spcPct val="120000"/>
              </a:lnSpc>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962800" indent="-442800" defTabSz="457200">
              <a:lnSpc>
                <a:spcPct val="120000"/>
              </a:lnSpc>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6" name="Slide Number Placeholder 5"/>
          <p:cNvSpPr>
            <a:spLocks noGrp="1"/>
          </p:cNvSpPr>
          <p:nvPr>
            <p:ph type="sldNum" sz="quarter" idx="12"/>
          </p:nvPr>
        </p:nvSpPr>
        <p:spPr>
          <a:xfrm>
            <a:off x="16263830" y="8959510"/>
            <a:ext cx="921880" cy="519289"/>
          </a:xfrm>
        </p:spPr>
        <p:txBody>
          <a:bodyPr/>
          <a:lstStyle/>
          <a:p>
            <a:fld id="{7AE184E0-0BD4-4705-A12B-9B71DDE63301}" type="slidenum">
              <a:rPr lang="en-GB" noProof="0" smtClean="0"/>
              <a:t>‹nr.›</a:t>
            </a:fld>
            <a:endParaRPr lang="en-GB" noProof="0" dirty="0"/>
          </a:p>
        </p:txBody>
      </p:sp>
      <p:sp>
        <p:nvSpPr>
          <p:cNvPr id="10" name="Content Placeholder 2"/>
          <p:cNvSpPr>
            <a:spLocks noGrp="1"/>
          </p:cNvSpPr>
          <p:nvPr>
            <p:ph idx="13"/>
          </p:nvPr>
        </p:nvSpPr>
        <p:spPr>
          <a:xfrm>
            <a:off x="2331721" y="8981161"/>
            <a:ext cx="13722366" cy="475989"/>
          </a:xfrm>
        </p:spPr>
        <p:txBody>
          <a:bodyPr>
            <a:normAutofit/>
          </a:bodyPr>
          <a:lstStyle>
            <a:lvl1pPr marL="86400" indent="0" defTabSz="457200">
              <a:lnSpc>
                <a:spcPct val="120000"/>
              </a:lnSpc>
              <a:buFont typeface="Wingdings" panose="05000000000000000000" pitchFamily="2" charset="2"/>
              <a:buNone/>
              <a:defRPr sz="18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1170000" indent="-450000">
              <a:lnSpc>
                <a:spcPct val="120000"/>
              </a:lnSpc>
              <a:buFont typeface="Wingdings" panose="05000000000000000000" pitchFamily="2" charset="2"/>
              <a:buChar char="Ø"/>
              <a:defRPr sz="24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756800" indent="-450000" defTabSz="457200">
              <a:lnSpc>
                <a:spcPct val="120000"/>
              </a:lnSpc>
              <a:buFont typeface="Wingdings" panose="05000000000000000000" pitchFamily="2" charset="2"/>
              <a:buChar char="Ø"/>
              <a:defRPr sz="24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2329200" indent="-550800" defTabSz="457200">
              <a:lnSpc>
                <a:spcPct val="120000"/>
              </a:lnSpc>
              <a:buFont typeface="Wingdings" panose="05000000000000000000" pitchFamily="2" charset="2"/>
              <a:buChar char="Ø"/>
              <a:defRPr sz="24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962800" indent="-442800" defTabSz="457200">
              <a:lnSpc>
                <a:spcPct val="120000"/>
              </a:lnSpc>
              <a:buFont typeface="Wingdings" panose="05000000000000000000" pitchFamily="2" charset="2"/>
              <a:buChar char="Ø"/>
              <a:defRPr sz="2400">
                <a:solidFill>
                  <a:srgbClr val="003366"/>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noProof="0" dirty="0"/>
              <a:t>Click to edit Master text styles</a:t>
            </a:r>
          </a:p>
        </p:txBody>
      </p:sp>
      <p:cxnSp>
        <p:nvCxnSpPr>
          <p:cNvPr id="5" name="Straight Connector 4">
            <a:extLst>
              <a:ext uri="{FF2B5EF4-FFF2-40B4-BE49-F238E27FC236}">
                <a16:creationId xmlns:a16="http://schemas.microsoft.com/office/drawing/2014/main" id="{4104DC89-525A-4773-B9DF-6BE1A717F802}"/>
              </a:ext>
            </a:extLst>
          </p:cNvPr>
          <p:cNvCxnSpPr>
            <a:cxnSpLocks/>
          </p:cNvCxnSpPr>
          <p:nvPr userDrawn="1"/>
        </p:nvCxnSpPr>
        <p:spPr>
          <a:xfrm>
            <a:off x="327069" y="1445550"/>
            <a:ext cx="16741731" cy="0"/>
          </a:xfrm>
          <a:prstGeom prst="line">
            <a:avLst/>
          </a:prstGeom>
          <a:ln w="3175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8" name="Afbeelding 7">
            <a:extLst>
              <a:ext uri="{FF2B5EF4-FFF2-40B4-BE49-F238E27FC236}">
                <a16:creationId xmlns:a16="http://schemas.microsoft.com/office/drawing/2014/main" id="{E2DDD2FA-4B0F-4D93-B55D-C4279FEB70D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38" y="-713705"/>
            <a:ext cx="2017657" cy="2848634"/>
          </a:xfrm>
          <a:prstGeom prst="rect">
            <a:avLst/>
          </a:prstGeom>
        </p:spPr>
      </p:pic>
    </p:spTree>
    <p:extLst>
      <p:ext uri="{BB962C8B-B14F-4D97-AF65-F5344CB8AC3E}">
        <p14:creationId xmlns:p14="http://schemas.microsoft.com/office/powerpoint/2010/main" val="3081577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Text">
    <p:spTree>
      <p:nvGrpSpPr>
        <p:cNvPr id="1" name=""/>
        <p:cNvGrpSpPr/>
        <p:nvPr/>
      </p:nvGrpSpPr>
      <p:grpSpPr>
        <a:xfrm>
          <a:off x="0" y="0"/>
          <a:ext cx="0" cy="0"/>
          <a:chOff x="0" y="0"/>
          <a:chExt cx="0" cy="0"/>
        </a:xfrm>
      </p:grpSpPr>
      <p:sp>
        <p:nvSpPr>
          <p:cNvPr id="10" name="Rechthoek 9">
            <a:extLst>
              <a:ext uri="{FF2B5EF4-FFF2-40B4-BE49-F238E27FC236}">
                <a16:creationId xmlns:a16="http://schemas.microsoft.com/office/drawing/2014/main" id="{620D50F8-94C1-4550-B5C6-539B33385E68}"/>
              </a:ext>
            </a:extLst>
          </p:cNvPr>
          <p:cNvSpPr/>
          <p:nvPr userDrawn="1"/>
        </p:nvSpPr>
        <p:spPr>
          <a:xfrm>
            <a:off x="712340" y="8068235"/>
            <a:ext cx="1708131" cy="1411941"/>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2" name="Logo Large EN">
            <a:extLst>
              <a:ext uri="{FF2B5EF4-FFF2-40B4-BE49-F238E27FC236}">
                <a16:creationId xmlns:a16="http://schemas.microsoft.com/office/drawing/2014/main" id="{903C45B6-25DF-4261-825A-3792236D192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2819" y="8863728"/>
            <a:ext cx="817818" cy="710852"/>
          </a:xfrm>
          <a:prstGeom prst="rect">
            <a:avLst/>
          </a:prstGeom>
        </p:spPr>
      </p:pic>
      <p:sp>
        <p:nvSpPr>
          <p:cNvPr id="2" name="Title 1"/>
          <p:cNvSpPr>
            <a:spLocks noGrp="1"/>
          </p:cNvSpPr>
          <p:nvPr>
            <p:ph type="title"/>
          </p:nvPr>
        </p:nvSpPr>
        <p:spPr>
          <a:xfrm>
            <a:off x="2060295" y="123499"/>
            <a:ext cx="14951312" cy="949564"/>
          </a:xfrm>
        </p:spPr>
        <p:txBody>
          <a:bodyPr/>
          <a:lstStyle>
            <a:lvl1pPr>
              <a:defRPr sz="3600" b="1" u="none" cap="small" baseline="0">
                <a:solidFill>
                  <a:srgbClr val="002060"/>
                </a:solidFill>
                <a:latin typeface="Verdana" panose="020B0604030504040204" pitchFamily="34" charset="0"/>
                <a:ea typeface="Verdana" panose="020B0604030504040204" pitchFamily="34" charset="0"/>
                <a:cs typeface="Verdana" panose="020B0604030504040204" pitchFamily="34" charset="0"/>
              </a:defRPr>
            </a:lvl1pPr>
          </a:lstStyle>
          <a:p>
            <a:r>
              <a:rPr lang="en-US" noProof="0" dirty="0"/>
              <a:t>Click to edit Master title style</a:t>
            </a:r>
            <a:endParaRPr lang="en-GB" noProof="0" dirty="0"/>
          </a:p>
        </p:txBody>
      </p:sp>
      <p:sp>
        <p:nvSpPr>
          <p:cNvPr id="3" name="Content Placeholder 2"/>
          <p:cNvSpPr>
            <a:spLocks noGrp="1"/>
          </p:cNvSpPr>
          <p:nvPr>
            <p:ph idx="1"/>
          </p:nvPr>
        </p:nvSpPr>
        <p:spPr>
          <a:xfrm>
            <a:off x="225469" y="1816273"/>
            <a:ext cx="16960241" cy="3728000"/>
          </a:xfrm>
        </p:spPr>
        <p:txBody>
          <a:bodyPr>
            <a:normAutofit/>
          </a:bodyPr>
          <a:lstStyle>
            <a:lvl1pPr marL="536400" indent="-450000" defTabSz="457200">
              <a:lnSpc>
                <a:spcPct val="120000"/>
              </a:lnSpc>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1170000" indent="-450000">
              <a:lnSpc>
                <a:spcPct val="120000"/>
              </a:lnSpc>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756800" indent="-450000" defTabSz="457200">
              <a:lnSpc>
                <a:spcPct val="120000"/>
              </a:lnSpc>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2329200" indent="-550800" defTabSz="457200">
              <a:lnSpc>
                <a:spcPct val="120000"/>
              </a:lnSpc>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962800" indent="-442800" defTabSz="457200">
              <a:lnSpc>
                <a:spcPct val="120000"/>
              </a:lnSpc>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6" name="Slide Number Placeholder 5"/>
          <p:cNvSpPr>
            <a:spLocks noGrp="1"/>
          </p:cNvSpPr>
          <p:nvPr>
            <p:ph type="sldNum" sz="quarter" idx="12"/>
          </p:nvPr>
        </p:nvSpPr>
        <p:spPr>
          <a:xfrm>
            <a:off x="16263830" y="8959510"/>
            <a:ext cx="921880" cy="519289"/>
          </a:xfrm>
        </p:spPr>
        <p:txBody>
          <a:bodyPr/>
          <a:lstStyle/>
          <a:p>
            <a:fld id="{7AE184E0-0BD4-4705-A12B-9B71DDE63301}" type="slidenum">
              <a:rPr lang="en-GB" noProof="0" smtClean="0"/>
              <a:t>‹nr.›</a:t>
            </a:fld>
            <a:endParaRPr lang="en-GB" noProof="0" dirty="0"/>
          </a:p>
        </p:txBody>
      </p:sp>
      <p:cxnSp>
        <p:nvCxnSpPr>
          <p:cNvPr id="5" name="Straight Connector 4">
            <a:extLst>
              <a:ext uri="{FF2B5EF4-FFF2-40B4-BE49-F238E27FC236}">
                <a16:creationId xmlns:a16="http://schemas.microsoft.com/office/drawing/2014/main" id="{4104DC89-525A-4773-B9DF-6BE1A717F802}"/>
              </a:ext>
            </a:extLst>
          </p:cNvPr>
          <p:cNvCxnSpPr/>
          <p:nvPr userDrawn="1"/>
        </p:nvCxnSpPr>
        <p:spPr>
          <a:xfrm>
            <a:off x="225469" y="1445550"/>
            <a:ext cx="16843331" cy="0"/>
          </a:xfrm>
          <a:prstGeom prst="line">
            <a:avLst/>
          </a:prstGeom>
          <a:ln w="3175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4DAFB28A-E25C-4EFF-86F3-CD019B10E7E6}"/>
              </a:ext>
            </a:extLst>
          </p:cNvPr>
          <p:cNvSpPr>
            <a:spLocks noGrp="1"/>
          </p:cNvSpPr>
          <p:nvPr>
            <p:ph idx="14"/>
          </p:nvPr>
        </p:nvSpPr>
        <p:spPr>
          <a:xfrm>
            <a:off x="5984111" y="5790327"/>
            <a:ext cx="11201599" cy="3728000"/>
          </a:xfrm>
        </p:spPr>
        <p:txBody>
          <a:bodyPr>
            <a:normAutofit/>
          </a:bodyPr>
          <a:lstStyle>
            <a:lvl1pPr marL="536400" indent="-450000" defTabSz="457200">
              <a:lnSpc>
                <a:spcPct val="120000"/>
              </a:lnSpc>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1170000" indent="-450000">
              <a:lnSpc>
                <a:spcPct val="120000"/>
              </a:lnSpc>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756800" indent="-450000" defTabSz="457200">
              <a:lnSpc>
                <a:spcPct val="120000"/>
              </a:lnSpc>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2329200" indent="-550800" defTabSz="457200">
              <a:lnSpc>
                <a:spcPct val="120000"/>
              </a:lnSpc>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962800" indent="-442800" defTabSz="457200">
              <a:lnSpc>
                <a:spcPct val="120000"/>
              </a:lnSpc>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pic>
        <p:nvPicPr>
          <p:cNvPr id="9" name="Afbeelding 8">
            <a:extLst>
              <a:ext uri="{FF2B5EF4-FFF2-40B4-BE49-F238E27FC236}">
                <a16:creationId xmlns:a16="http://schemas.microsoft.com/office/drawing/2014/main" id="{F68C5391-1B2F-4651-BC7C-9CCE72969DA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38" y="-713705"/>
            <a:ext cx="2017657" cy="2848634"/>
          </a:xfrm>
          <a:prstGeom prst="rect">
            <a:avLst/>
          </a:prstGeom>
        </p:spPr>
      </p:pic>
    </p:spTree>
    <p:extLst>
      <p:ext uri="{BB962C8B-B14F-4D97-AF65-F5344CB8AC3E}">
        <p14:creationId xmlns:p14="http://schemas.microsoft.com/office/powerpoint/2010/main" val="4014758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Text and Photo">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DF16B9D8-6FCB-420E-AC79-58C2CBA47F67}"/>
              </a:ext>
            </a:extLst>
          </p:cNvPr>
          <p:cNvSpPr/>
          <p:nvPr userDrawn="1"/>
        </p:nvSpPr>
        <p:spPr>
          <a:xfrm>
            <a:off x="712340" y="8068235"/>
            <a:ext cx="1708131" cy="1411941"/>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4" name="Logo Large EN">
            <a:extLst>
              <a:ext uri="{FF2B5EF4-FFF2-40B4-BE49-F238E27FC236}">
                <a16:creationId xmlns:a16="http://schemas.microsoft.com/office/drawing/2014/main" id="{62A291EA-3AF6-4DA4-ACFA-7190A05670A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2819" y="8863728"/>
            <a:ext cx="817818" cy="710852"/>
          </a:xfrm>
          <a:prstGeom prst="rect">
            <a:avLst/>
          </a:prstGeom>
        </p:spPr>
      </p:pic>
      <p:sp>
        <p:nvSpPr>
          <p:cNvPr id="2" name="Title 1"/>
          <p:cNvSpPr>
            <a:spLocks noGrp="1"/>
          </p:cNvSpPr>
          <p:nvPr>
            <p:ph type="title"/>
          </p:nvPr>
        </p:nvSpPr>
        <p:spPr>
          <a:xfrm>
            <a:off x="1866900" y="136025"/>
            <a:ext cx="15323820" cy="1062772"/>
          </a:xfrm>
        </p:spPr>
        <p:txBody>
          <a:bodyPr/>
          <a:lstStyle>
            <a:lvl1pPr>
              <a:defRPr sz="3400" b="1" u="none">
                <a:solidFill>
                  <a:schemeClr val="accent1">
                    <a:lumMod val="75000"/>
                  </a:schemeClr>
                </a:solidFill>
                <a:latin typeface="Verdana" panose="020B0604030504040204" pitchFamily="34" charset="0"/>
                <a:ea typeface="Verdana" panose="020B0604030504040204" pitchFamily="34" charset="0"/>
              </a:defRPr>
            </a:lvl1pPr>
          </a:lstStyle>
          <a:p>
            <a:r>
              <a:rPr lang="en-US" noProof="0" dirty="0"/>
              <a:t>Click to edit Master title style</a:t>
            </a:r>
            <a:endParaRPr lang="en-GB" noProof="0" dirty="0"/>
          </a:p>
        </p:txBody>
      </p:sp>
      <p:sp>
        <p:nvSpPr>
          <p:cNvPr id="4" name="Date Placeholder 3"/>
          <p:cNvSpPr>
            <a:spLocks noGrp="1"/>
          </p:cNvSpPr>
          <p:nvPr>
            <p:ph type="dt" sz="half" idx="10"/>
          </p:nvPr>
        </p:nvSpPr>
        <p:spPr>
          <a:xfrm>
            <a:off x="4072394" y="8948703"/>
            <a:ext cx="2297926" cy="519289"/>
          </a:xfrm>
          <a:prstGeom prst="rect">
            <a:avLst/>
          </a:prstGeom>
        </p:spPr>
        <p:txBody>
          <a:bodyPr/>
          <a:lstStyle/>
          <a:p>
            <a:fld id="{B86ADBF0-A618-4E69-83BB-0C41E08702AA}" type="datetime1">
              <a:rPr lang="en-GB" noProof="0" smtClean="0"/>
              <a:t>15/10/2024</a:t>
            </a:fld>
            <a:endParaRPr lang="en-GB" noProof="0" dirty="0"/>
          </a:p>
        </p:txBody>
      </p:sp>
      <p:sp>
        <p:nvSpPr>
          <p:cNvPr id="5" name="Footer Placeholder 4"/>
          <p:cNvSpPr>
            <a:spLocks noGrp="1"/>
          </p:cNvSpPr>
          <p:nvPr>
            <p:ph type="ftr" sz="quarter" idx="11"/>
          </p:nvPr>
        </p:nvSpPr>
        <p:spPr>
          <a:xfrm>
            <a:off x="6810236" y="8994423"/>
            <a:ext cx="8353564" cy="437932"/>
          </a:xfrm>
          <a:prstGeom prst="rect">
            <a:avLst/>
          </a:prstGeom>
        </p:spPr>
        <p:txBody>
          <a:bodyPr/>
          <a:lstStyle/>
          <a:p>
            <a:endParaRPr lang="en-GB" noProof="0" dirty="0"/>
          </a:p>
        </p:txBody>
      </p:sp>
      <p:sp>
        <p:nvSpPr>
          <p:cNvPr id="8" name="Picture Placeholder 7"/>
          <p:cNvSpPr>
            <a:spLocks noGrp="1"/>
          </p:cNvSpPr>
          <p:nvPr>
            <p:ph type="pic" sz="quarter" idx="13" hasCustomPrompt="1"/>
          </p:nvPr>
        </p:nvSpPr>
        <p:spPr>
          <a:xfrm>
            <a:off x="10618004" y="1741118"/>
            <a:ext cx="6300000" cy="6450904"/>
          </a:xfrm>
        </p:spPr>
        <p:txBody>
          <a:bodyPr/>
          <a:lstStyle>
            <a:lvl1pPr>
              <a:defRPr>
                <a:solidFill>
                  <a:schemeClr val="bg1">
                    <a:lumMod val="50000"/>
                  </a:schemeClr>
                </a:solidFill>
              </a:defRPr>
            </a:lvl1pPr>
          </a:lstStyle>
          <a:p>
            <a:r>
              <a:rPr lang="en-GB" noProof="0" dirty="0"/>
              <a:t>Photo</a:t>
            </a:r>
          </a:p>
        </p:txBody>
      </p:sp>
      <p:sp>
        <p:nvSpPr>
          <p:cNvPr id="9"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en-GB" noProof="0" smtClean="0"/>
              <a:pPr/>
              <a:t>‹nr.›</a:t>
            </a:fld>
            <a:endParaRPr lang="en-GB" noProof="0" dirty="0"/>
          </a:p>
        </p:txBody>
      </p:sp>
      <p:sp>
        <p:nvSpPr>
          <p:cNvPr id="12" name="Content Placeholder 2"/>
          <p:cNvSpPr>
            <a:spLocks noGrp="1"/>
          </p:cNvSpPr>
          <p:nvPr>
            <p:ph idx="1"/>
          </p:nvPr>
        </p:nvSpPr>
        <p:spPr>
          <a:xfrm>
            <a:off x="384888" y="1791222"/>
            <a:ext cx="9498148" cy="6412292"/>
          </a:xfrm>
        </p:spPr>
        <p:txBody>
          <a:bodyPr>
            <a:normAutofit/>
          </a:bodyPr>
          <a:lstStyle>
            <a:lvl1pPr defTabSz="457200">
              <a:lnSpc>
                <a:spcPct val="120000"/>
              </a:lnSpc>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a:lnSpc>
                <a:spcPct val="120000"/>
              </a:lnSpc>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defTabSz="457200">
              <a:lnSpc>
                <a:spcPct val="120000"/>
              </a:lnSpc>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defTabSz="457200">
              <a:lnSpc>
                <a:spcPct val="120000"/>
              </a:lnSpc>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defTabSz="457200">
              <a:lnSpc>
                <a:spcPct val="120000"/>
              </a:lnSpc>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cxnSp>
        <p:nvCxnSpPr>
          <p:cNvPr id="11" name="Straight Connector 10">
            <a:extLst>
              <a:ext uri="{FF2B5EF4-FFF2-40B4-BE49-F238E27FC236}">
                <a16:creationId xmlns:a16="http://schemas.microsoft.com/office/drawing/2014/main" id="{5C7E4AD1-092F-4246-B8DF-50863AA501DE}"/>
              </a:ext>
            </a:extLst>
          </p:cNvPr>
          <p:cNvCxnSpPr/>
          <p:nvPr userDrawn="1"/>
        </p:nvCxnSpPr>
        <p:spPr>
          <a:xfrm>
            <a:off x="225469" y="1422400"/>
            <a:ext cx="16843331" cy="0"/>
          </a:xfrm>
          <a:prstGeom prst="line">
            <a:avLst/>
          </a:prstGeom>
          <a:ln w="317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 name="Afbeelding 9">
            <a:extLst>
              <a:ext uri="{FF2B5EF4-FFF2-40B4-BE49-F238E27FC236}">
                <a16:creationId xmlns:a16="http://schemas.microsoft.com/office/drawing/2014/main" id="{1FEEC1D1-8F77-4279-A378-46685741953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38" y="-713705"/>
            <a:ext cx="2017657" cy="2848634"/>
          </a:xfrm>
          <a:prstGeom prst="rect">
            <a:avLst/>
          </a:prstGeom>
        </p:spPr>
      </p:pic>
    </p:spTree>
    <p:extLst>
      <p:ext uri="{BB962C8B-B14F-4D97-AF65-F5344CB8AC3E}">
        <p14:creationId xmlns:p14="http://schemas.microsoft.com/office/powerpoint/2010/main" val="1314887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GB" noProof="0" dirty="0"/>
          </a:p>
        </p:txBody>
      </p:sp>
      <p:sp>
        <p:nvSpPr>
          <p:cNvPr id="3" name="Date Placeholder 2"/>
          <p:cNvSpPr>
            <a:spLocks noGrp="1"/>
          </p:cNvSpPr>
          <p:nvPr>
            <p:ph type="dt" sz="half" idx="10"/>
          </p:nvPr>
        </p:nvSpPr>
        <p:spPr>
          <a:xfrm>
            <a:off x="4072394" y="8948703"/>
            <a:ext cx="2297926" cy="519289"/>
          </a:xfrm>
          <a:prstGeom prst="rect">
            <a:avLst/>
          </a:prstGeom>
        </p:spPr>
        <p:txBody>
          <a:bodyPr/>
          <a:lstStyle/>
          <a:p>
            <a:fld id="{F2443E58-CDC3-4782-B82C-4D381C795B98}" type="datetime1">
              <a:rPr lang="en-GB" noProof="0" smtClean="0"/>
              <a:t>15/10/2024</a:t>
            </a:fld>
            <a:endParaRPr lang="en-GB" noProof="0" dirty="0"/>
          </a:p>
        </p:txBody>
      </p:sp>
      <p:sp>
        <p:nvSpPr>
          <p:cNvPr id="4" name="Footer Placeholder 3"/>
          <p:cNvSpPr>
            <a:spLocks noGrp="1"/>
          </p:cNvSpPr>
          <p:nvPr>
            <p:ph type="ftr" sz="quarter" idx="11"/>
          </p:nvPr>
        </p:nvSpPr>
        <p:spPr>
          <a:xfrm>
            <a:off x="6810236" y="8994423"/>
            <a:ext cx="8353564" cy="437932"/>
          </a:xfrm>
          <a:prstGeom prst="rect">
            <a:avLst/>
          </a:prstGeom>
        </p:spPr>
        <p:txBody>
          <a:bodyPr/>
          <a:lstStyle/>
          <a:p>
            <a:endParaRPr lang="en-GB" noProof="0" dirty="0"/>
          </a:p>
        </p:txBody>
      </p:sp>
      <p:sp>
        <p:nvSpPr>
          <p:cNvPr id="5" name="Slide Number Placeholder 4"/>
          <p:cNvSpPr>
            <a:spLocks noGrp="1"/>
          </p:cNvSpPr>
          <p:nvPr>
            <p:ph type="sldNum" sz="quarter" idx="12"/>
          </p:nvPr>
        </p:nvSpPr>
        <p:spPr/>
        <p:txBody>
          <a:bodyPr/>
          <a:lstStyle/>
          <a:p>
            <a:fld id="{7AE184E0-0BD4-4705-A12B-9B71DDE63301}" type="slidenum">
              <a:rPr lang="en-GB" noProof="0" smtClean="0"/>
              <a:t>‹nr.›</a:t>
            </a:fld>
            <a:endParaRPr lang="en-GB" noProof="0" dirty="0"/>
          </a:p>
        </p:txBody>
      </p:sp>
      <p:sp>
        <p:nvSpPr>
          <p:cNvPr id="7" name="Picture Placeholder 6"/>
          <p:cNvSpPr>
            <a:spLocks noGrp="1"/>
          </p:cNvSpPr>
          <p:nvPr>
            <p:ph type="pic" sz="quarter" idx="13" hasCustomPrompt="1"/>
          </p:nvPr>
        </p:nvSpPr>
        <p:spPr>
          <a:xfrm>
            <a:off x="952038" y="1371600"/>
            <a:ext cx="15480000" cy="6501600"/>
          </a:xfrm>
        </p:spPr>
        <p:txBody>
          <a:bodyPr/>
          <a:lstStyle>
            <a:lvl1pPr>
              <a:defRPr>
                <a:solidFill>
                  <a:schemeClr val="bg1">
                    <a:lumMod val="50000"/>
                  </a:schemeClr>
                </a:solidFill>
              </a:defRPr>
            </a:lvl1pPr>
          </a:lstStyle>
          <a:p>
            <a:r>
              <a:rPr lang="en-GB" noProof="0" dirty="0"/>
              <a:t>Photo</a:t>
            </a:r>
          </a:p>
        </p:txBody>
      </p:sp>
      <p:sp>
        <p:nvSpPr>
          <p:cNvPr id="8" name="Rechthoek 7">
            <a:extLst>
              <a:ext uri="{FF2B5EF4-FFF2-40B4-BE49-F238E27FC236}">
                <a16:creationId xmlns:a16="http://schemas.microsoft.com/office/drawing/2014/main" id="{7660CC31-FB8E-4321-9015-B50788225DEE}"/>
              </a:ext>
            </a:extLst>
          </p:cNvPr>
          <p:cNvSpPr/>
          <p:nvPr userDrawn="1"/>
        </p:nvSpPr>
        <p:spPr>
          <a:xfrm>
            <a:off x="712340" y="8068235"/>
            <a:ext cx="1708131" cy="1411941"/>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9" name="Logo Large EN">
            <a:extLst>
              <a:ext uri="{FF2B5EF4-FFF2-40B4-BE49-F238E27FC236}">
                <a16:creationId xmlns:a16="http://schemas.microsoft.com/office/drawing/2014/main" id="{BBA0ABBC-BEE2-40A3-A12A-FB5100EE53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2819" y="8863728"/>
            <a:ext cx="817818" cy="710852"/>
          </a:xfrm>
          <a:prstGeom prst="rect">
            <a:avLst/>
          </a:prstGeom>
        </p:spPr>
      </p:pic>
    </p:spTree>
    <p:extLst>
      <p:ext uri="{BB962C8B-B14F-4D97-AF65-F5344CB8AC3E}">
        <p14:creationId xmlns:p14="http://schemas.microsoft.com/office/powerpoint/2010/main" val="3745163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hoto Only">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072394" y="8948703"/>
            <a:ext cx="2297926" cy="519289"/>
          </a:xfrm>
          <a:prstGeom prst="rect">
            <a:avLst/>
          </a:prstGeom>
        </p:spPr>
        <p:txBody>
          <a:bodyPr/>
          <a:lstStyle/>
          <a:p>
            <a:fld id="{3D3465D1-804F-429B-83CD-3EFA8410E123}" type="datetime1">
              <a:rPr lang="en-GB" smtClean="0"/>
              <a:t>15/10/2024</a:t>
            </a:fld>
            <a:endParaRPr lang="en-GB"/>
          </a:p>
        </p:txBody>
      </p:sp>
      <p:sp>
        <p:nvSpPr>
          <p:cNvPr id="3" name="Footer Placeholder 2"/>
          <p:cNvSpPr>
            <a:spLocks noGrp="1"/>
          </p:cNvSpPr>
          <p:nvPr>
            <p:ph type="ftr" sz="quarter" idx="11"/>
          </p:nvPr>
        </p:nvSpPr>
        <p:spPr>
          <a:xfrm>
            <a:off x="6810236" y="8994423"/>
            <a:ext cx="8353564" cy="437932"/>
          </a:xfrm>
          <a:prstGeom prst="rect">
            <a:avLst/>
          </a:prstGeom>
        </p:spPr>
        <p:txBody>
          <a:bodyPr/>
          <a:lstStyle/>
          <a:p>
            <a:endParaRPr lang="en-GB"/>
          </a:p>
        </p:txBody>
      </p:sp>
      <p:sp>
        <p:nvSpPr>
          <p:cNvPr id="7" name="Covering Background"/>
          <p:cNvSpPr/>
          <p:nvPr userDrawn="1"/>
        </p:nvSpPr>
        <p:spPr>
          <a:xfrm>
            <a:off x="-1" y="0"/>
            <a:ext cx="17337600" cy="9753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2" hasCustomPrompt="1"/>
          </p:nvPr>
        </p:nvSpPr>
        <p:spPr>
          <a:xfrm>
            <a:off x="-1" y="0"/>
            <a:ext cx="17337600" cy="9753600"/>
          </a:xfrm>
        </p:spPr>
        <p:txBody>
          <a:bodyPr/>
          <a:lstStyle>
            <a:lvl1pPr>
              <a:defRPr>
                <a:solidFill>
                  <a:schemeClr val="bg1">
                    <a:lumMod val="50000"/>
                  </a:schemeClr>
                </a:solidFill>
              </a:defRPr>
            </a:lvl1pPr>
          </a:lstStyle>
          <a:p>
            <a:r>
              <a:rPr lang="en-GB" noProof="0" dirty="0"/>
              <a:t>Photo</a:t>
            </a:r>
          </a:p>
        </p:txBody>
      </p:sp>
    </p:spTree>
    <p:extLst>
      <p:ext uri="{BB962C8B-B14F-4D97-AF65-F5344CB8AC3E}">
        <p14:creationId xmlns:p14="http://schemas.microsoft.com/office/powerpoint/2010/main" val="2949418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7" name="Rectangle 6"/>
          <p:cNvSpPr/>
          <p:nvPr userDrawn="1"/>
        </p:nvSpPr>
        <p:spPr>
          <a:xfrm>
            <a:off x="914400" y="1393200"/>
            <a:ext cx="16424275" cy="6505200"/>
          </a:xfrm>
          <a:prstGeom prst="rect">
            <a:avLst/>
          </a:prstGeom>
          <a:solidFill>
            <a:srgbClr val="1E64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 name="Title 1"/>
          <p:cNvSpPr>
            <a:spLocks noGrp="1"/>
          </p:cNvSpPr>
          <p:nvPr>
            <p:ph type="ctrTitle" hasCustomPrompt="1"/>
          </p:nvPr>
        </p:nvSpPr>
        <p:spPr bwMode="white">
          <a:xfrm>
            <a:off x="1291074" y="1743240"/>
            <a:ext cx="15183366" cy="5769600"/>
          </a:xfrm>
        </p:spPr>
        <p:txBody>
          <a:bodyPr anchor="t" anchorCtr="0">
            <a:noAutofit/>
          </a:bodyPr>
          <a:lstStyle>
            <a:lvl1pPr algn="l">
              <a:lnSpc>
                <a:spcPts val="3500"/>
              </a:lnSpc>
              <a:defRPr sz="2500" u="none" cap="none" baseline="0">
                <a:solidFill>
                  <a:schemeClr val="bg1"/>
                </a:solidFill>
                <a:uFill>
                  <a:solidFill>
                    <a:schemeClr val="bg1"/>
                  </a:solidFill>
                </a:uFill>
                <a:latin typeface="+mn-lt"/>
              </a:defRPr>
            </a:lvl1pPr>
          </a:lstStyle>
          <a:p>
            <a:r>
              <a:rPr lang="en-GB" noProof="0" dirty="0"/>
              <a:t>Click to add presenters contact data</a:t>
            </a:r>
          </a:p>
        </p:txBody>
      </p:sp>
      <p:sp>
        <p:nvSpPr>
          <p:cNvPr id="8" name="Titles positoning box" hidden="1"/>
          <p:cNvSpPr/>
          <p:nvPr userDrawn="1"/>
        </p:nvSpPr>
        <p:spPr>
          <a:xfrm>
            <a:off x="1371600" y="1828800"/>
            <a:ext cx="15012000" cy="599976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jdelijke aanduiding voor tekst 4"/>
          <p:cNvSpPr>
            <a:spLocks noGrp="1"/>
          </p:cNvSpPr>
          <p:nvPr>
            <p:ph type="body" sz="quarter" idx="10" hasCustomPrompt="1"/>
          </p:nvPr>
        </p:nvSpPr>
        <p:spPr bwMode="white">
          <a:xfrm>
            <a:off x="9215999" y="3095999"/>
            <a:ext cx="7257600" cy="1717969"/>
          </a:xfrm>
        </p:spPr>
        <p:txBody>
          <a:bodyPr>
            <a:normAutofit/>
          </a:bodyPr>
          <a:lstStyle>
            <a:lvl1pPr>
              <a:lnSpc>
                <a:spcPts val="3500"/>
              </a:lnSpc>
              <a:defRPr sz="2400">
                <a:solidFill>
                  <a:schemeClr val="bg1"/>
                </a:solidFill>
              </a:defRPr>
            </a:lvl1pPr>
          </a:lstStyle>
          <a:p>
            <a:pPr lvl="0"/>
            <a:r>
              <a:rPr lang="en-GB" noProof="0" dirty="0"/>
              <a:t>Click to add social media names</a:t>
            </a:r>
            <a:endParaRPr lang="nl-NL" dirty="0"/>
          </a:p>
        </p:txBody>
      </p:sp>
    </p:spTree>
    <p:extLst>
      <p:ext uri="{BB962C8B-B14F-4D97-AF65-F5344CB8AC3E}">
        <p14:creationId xmlns:p14="http://schemas.microsoft.com/office/powerpoint/2010/main" val="31037857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38085" y="373050"/>
            <a:ext cx="14560953" cy="863693"/>
          </a:xfrm>
          <a:prstGeom prst="rect">
            <a:avLst/>
          </a:prstGeom>
        </p:spPr>
        <p:txBody>
          <a:bodyPr vert="horz" lIns="91440" tIns="45720" rIns="91440" bIns="45720" rtlCol="0" anchor="b" anchorCtr="0">
            <a:noAutofit/>
          </a:bodyPr>
          <a:lstStyle/>
          <a:p>
            <a:r>
              <a:rPr lang="en-US" noProof="0" dirty="0"/>
              <a:t>Click to edit Master title style</a:t>
            </a:r>
            <a:endParaRPr lang="en-GB" noProof="0" dirty="0"/>
          </a:p>
        </p:txBody>
      </p:sp>
      <p:sp>
        <p:nvSpPr>
          <p:cNvPr id="3" name="Text Placeholder 2"/>
          <p:cNvSpPr>
            <a:spLocks noGrp="1"/>
          </p:cNvSpPr>
          <p:nvPr>
            <p:ph type="body" idx="1"/>
          </p:nvPr>
        </p:nvSpPr>
        <p:spPr>
          <a:xfrm>
            <a:off x="457200" y="1528799"/>
            <a:ext cx="16441838" cy="7939193"/>
          </a:xfrm>
          <a:prstGeom prst="rect">
            <a:avLst/>
          </a:prstGeom>
        </p:spPr>
        <p:txBody>
          <a:bodyPr vert="horz" lIns="91440" tIns="45720" rIns="91440" bIns="45720" rtlCol="0">
            <a:normAutofit/>
          </a:bodyPr>
          <a:lstStyle/>
          <a:p>
            <a:pPr lvl="0"/>
            <a:r>
              <a:rPr lang="en-US" noProof="0" dirty="0"/>
              <a:t>Click to edit Master text styles</a:t>
            </a:r>
          </a:p>
          <a:p>
            <a:pPr lvl="0"/>
            <a:r>
              <a:rPr lang="en-US" noProof="0" dirty="0"/>
              <a:t>Second level</a:t>
            </a:r>
          </a:p>
          <a:p>
            <a:pPr lvl="0"/>
            <a:r>
              <a:rPr lang="en-US" noProof="0" dirty="0"/>
              <a:t>Third level</a:t>
            </a:r>
          </a:p>
          <a:p>
            <a:pPr lvl="0"/>
            <a:r>
              <a:rPr lang="en-US" noProof="0" dirty="0"/>
              <a:t>Fourth level</a:t>
            </a:r>
          </a:p>
          <a:p>
            <a:pPr lvl="0"/>
            <a:r>
              <a:rPr lang="en-US" noProof="0" dirty="0"/>
              <a:t>Fifth level</a:t>
            </a:r>
            <a:endParaRPr lang="en-GB" noProof="0" dirty="0"/>
          </a:p>
        </p:txBody>
      </p:sp>
      <p:sp>
        <p:nvSpPr>
          <p:cNvPr id="6"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en-GB" noProof="0" smtClean="0"/>
              <a:pPr/>
              <a:t>‹nr.›</a:t>
            </a:fld>
            <a:endParaRPr lang="en-GB" noProof="0" dirty="0"/>
          </a:p>
        </p:txBody>
      </p:sp>
      <p:sp>
        <p:nvSpPr>
          <p:cNvPr id="7" name="Title positioning box" hidden="1"/>
          <p:cNvSpPr/>
          <p:nvPr/>
        </p:nvSpPr>
        <p:spPr>
          <a:xfrm>
            <a:off x="927265" y="367200"/>
            <a:ext cx="15480000" cy="4636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ositoning box" hidden="1"/>
          <p:cNvSpPr/>
          <p:nvPr/>
        </p:nvSpPr>
        <p:spPr>
          <a:xfrm>
            <a:off x="927265" y="1584000"/>
            <a:ext cx="8229600" cy="6300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Logo positioning box" hidden="1"/>
          <p:cNvSpPr/>
          <p:nvPr/>
        </p:nvSpPr>
        <p:spPr>
          <a:xfrm flipV="1">
            <a:off x="928800" y="7878842"/>
            <a:ext cx="15478465" cy="141635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ositoning box" hidden="1"/>
          <p:cNvSpPr/>
          <p:nvPr/>
        </p:nvSpPr>
        <p:spPr>
          <a:xfrm>
            <a:off x="9172105" y="1584000"/>
            <a:ext cx="914400" cy="6300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ositoning box" hidden="1"/>
          <p:cNvSpPr/>
          <p:nvPr/>
        </p:nvSpPr>
        <p:spPr>
          <a:xfrm>
            <a:off x="10099369" y="1356360"/>
            <a:ext cx="6307895" cy="65276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Logo EN"/>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57200" y="7909180"/>
            <a:ext cx="2307600" cy="1846822"/>
          </a:xfrm>
          <a:prstGeom prst="rect">
            <a:avLst/>
          </a:prstGeom>
        </p:spPr>
      </p:pic>
    </p:spTree>
    <p:extLst>
      <p:ext uri="{BB962C8B-B14F-4D97-AF65-F5344CB8AC3E}">
        <p14:creationId xmlns:p14="http://schemas.microsoft.com/office/powerpoint/2010/main" val="3770589907"/>
      </p:ext>
    </p:extLst>
  </p:cSld>
  <p:clrMap bg1="lt1" tx1="dk1" bg2="lt2" tx2="dk2" accent1="accent1" accent2="accent2" accent3="accent3" accent4="accent4" accent5="accent5" accent6="accent6" hlink="hlink" folHlink="folHlink"/>
  <p:sldLayoutIdLst>
    <p:sldLayoutId id="2147483672" r:id="rId1"/>
    <p:sldLayoutId id="2147483661" r:id="rId2"/>
    <p:sldLayoutId id="2147483673" r:id="rId3"/>
    <p:sldLayoutId id="2147483662" r:id="rId4"/>
    <p:sldLayoutId id="2147483678" r:id="rId5"/>
    <p:sldLayoutId id="2147483674" r:id="rId6"/>
    <p:sldLayoutId id="2147483666" r:id="rId7"/>
    <p:sldLayoutId id="2147483675" r:id="rId8"/>
    <p:sldLayoutId id="2147483676" r:id="rId9"/>
    <p:sldLayoutId id="2147483679" r:id="rId10"/>
  </p:sldLayoutIdLst>
  <p:hf hdr="0" ftr="0" dt="0"/>
  <p:txStyles>
    <p:titleStyle>
      <a:lvl1pPr algn="l" defTabSz="1300368" rtl="0" eaLnBrk="1" latinLnBrk="0" hangingPunct="1">
        <a:lnSpc>
          <a:spcPct val="90000"/>
        </a:lnSpc>
        <a:spcBef>
          <a:spcPct val="0"/>
        </a:spcBef>
        <a:buNone/>
        <a:defRPr sz="3600" b="1" u="none" kern="1200" cap="all" baseline="0">
          <a:solidFill>
            <a:srgbClr val="003366"/>
          </a:solidFill>
          <a:uFill>
            <a:solidFill>
              <a:srgbClr val="1E64C8"/>
            </a:solidFill>
          </a:uFill>
          <a:latin typeface="Verdana" panose="020B0604030504040204" pitchFamily="34" charset="0"/>
          <a:ea typeface="Verdana" panose="020B0604030504040204" pitchFamily="34" charset="0"/>
          <a:cs typeface="+mj-cs"/>
        </a:defRPr>
      </a:lvl1pPr>
    </p:titleStyle>
    <p:bodyStyle>
      <a:lvl1pPr marL="457200" indent="-457200" algn="l" defTabSz="1300368" rtl="0" eaLnBrk="1" latinLnBrk="0" hangingPunct="1">
        <a:lnSpc>
          <a:spcPct val="120000"/>
        </a:lnSpc>
        <a:spcBef>
          <a:spcPts val="0"/>
        </a:spcBef>
        <a:buFont typeface="Wingdings" panose="05000000000000000000" pitchFamily="2" charset="2"/>
        <a:buChar char="Ø"/>
        <a:defRPr sz="2800" kern="1200">
          <a:solidFill>
            <a:schemeClr val="tx1"/>
          </a:solidFill>
          <a:latin typeface="+mn-lt"/>
          <a:ea typeface="+mn-ea"/>
          <a:cs typeface="+mn-cs"/>
        </a:defRPr>
      </a:lvl1pPr>
      <a:lvl2pPr marL="97200" indent="0" algn="l" defTabSz="457200" rtl="0" eaLnBrk="1" latinLnBrk="0" hangingPunct="1">
        <a:lnSpc>
          <a:spcPct val="120000"/>
        </a:lnSpc>
        <a:spcBef>
          <a:spcPts val="0"/>
        </a:spcBef>
        <a:buFont typeface="Arial" panose="020B0604020202020204" pitchFamily="34" charset="0"/>
        <a:buNone/>
        <a:tabLst/>
        <a:defRPr sz="2800" kern="1200">
          <a:solidFill>
            <a:schemeClr val="tx1"/>
          </a:solidFill>
          <a:latin typeface="+mn-lt"/>
          <a:ea typeface="+mn-ea"/>
          <a:cs typeface="+mn-cs"/>
        </a:defRPr>
      </a:lvl2pPr>
      <a:lvl3pPr marL="441325" indent="0" algn="l" defTabSz="1300368" rtl="0" eaLnBrk="1" latinLnBrk="0" hangingPunct="1">
        <a:lnSpc>
          <a:spcPct val="120000"/>
        </a:lnSpc>
        <a:spcBef>
          <a:spcPts val="0"/>
        </a:spcBef>
        <a:buFont typeface="Arial" panose="020B0604020202020204" pitchFamily="34" charset="0"/>
        <a:buNone/>
        <a:defRPr sz="2800" kern="1200">
          <a:solidFill>
            <a:schemeClr val="tx1"/>
          </a:solidFill>
          <a:latin typeface="+mn-lt"/>
          <a:ea typeface="+mn-ea"/>
          <a:cs typeface="+mn-cs"/>
        </a:defRPr>
      </a:lvl3pPr>
      <a:lvl4pPr marL="900112" indent="0" algn="l" defTabSz="1300368" rtl="0" eaLnBrk="1" latinLnBrk="0" hangingPunct="1">
        <a:lnSpc>
          <a:spcPct val="120000"/>
        </a:lnSpc>
        <a:spcBef>
          <a:spcPts val="0"/>
        </a:spcBef>
        <a:buFont typeface="Arial" panose="020B0604020202020204" pitchFamily="34" charset="0"/>
        <a:buNone/>
        <a:defRPr sz="2800" kern="1200">
          <a:solidFill>
            <a:schemeClr val="tx1"/>
          </a:solidFill>
          <a:latin typeface="+mn-lt"/>
          <a:ea typeface="+mn-ea"/>
          <a:cs typeface="+mn-cs"/>
        </a:defRPr>
      </a:lvl4pPr>
      <a:lvl5pPr marL="2600325" indent="-1158875" algn="l" defTabSz="1300368" rtl="0" eaLnBrk="1" latinLnBrk="0" hangingPunct="1">
        <a:lnSpc>
          <a:spcPct val="120000"/>
        </a:lnSpc>
        <a:spcBef>
          <a:spcPts val="0"/>
        </a:spcBef>
        <a:buFont typeface="Arial" panose="020B0604020202020204" pitchFamily="34" charset="0"/>
        <a:buNone/>
        <a:defRPr sz="2800" kern="1200">
          <a:solidFill>
            <a:schemeClr val="tx1"/>
          </a:solidFill>
          <a:latin typeface="+mn-lt"/>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p:bodyStyle>
    <p:otherStyle>
      <a:defPPr>
        <a:defRPr lang="en-US"/>
      </a:defPPr>
      <a:lvl1pPr marL="0" algn="l" defTabSz="1300368" rtl="0" eaLnBrk="1" latinLnBrk="0" hangingPunct="1">
        <a:defRPr sz="2560" kern="1200">
          <a:solidFill>
            <a:schemeClr val="tx1"/>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6.sv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0.xml"/><Relationship Id="rId1" Type="http://schemas.openxmlformats.org/officeDocument/2006/relationships/slideLayout" Target="../slideLayouts/slideLayout4.xml"/><Relationship Id="rId4" Type="http://schemas.openxmlformats.org/officeDocument/2006/relationships/image" Target="../media/image90.emf"/></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notesSlide" Target="../notesSlides/notesSlide104.xml"/><Relationship Id="rId1" Type="http://schemas.openxmlformats.org/officeDocument/2006/relationships/slideLayout" Target="../slideLayouts/slideLayout4.xml"/><Relationship Id="rId5" Type="http://schemas.openxmlformats.org/officeDocument/2006/relationships/image" Target="../media/image92.png"/><Relationship Id="rId4" Type="http://schemas.openxmlformats.org/officeDocument/2006/relationships/image" Target="../media/image91.png"/></Relationships>
</file>

<file path=ppt/slides/_rels/slide1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94.gif"/><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27.jpe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30.JPG"/></Relationships>
</file>

<file path=ppt/slides/_rels/slide3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30.JP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4.xml"/><Relationship Id="rId5" Type="http://schemas.openxmlformats.org/officeDocument/2006/relationships/image" Target="../media/image42.png"/><Relationship Id="rId4" Type="http://schemas.microsoft.com/office/2007/relationships/hdphoto" Target="../media/hdphoto3.wdp"/></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microsoft.com/office/2007/relationships/hdphoto" Target="../media/hdphoto3.wdp"/></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notesSlide" Target="../notesSlides/notesSlide58.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62.xml"/><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image" Target="../media/image53.png"/></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6.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7.xml"/><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3.tmp"/><Relationship Id="rId5" Type="http://schemas.openxmlformats.org/officeDocument/2006/relationships/image" Target="../media/image12.tmp"/><Relationship Id="rId4" Type="http://schemas.openxmlformats.org/officeDocument/2006/relationships/image" Target="../media/image11.tmp"/></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74.xml"/><Relationship Id="rId1" Type="http://schemas.openxmlformats.org/officeDocument/2006/relationships/slideLayout" Target="../slideLayouts/slideLayout4.xml"/><Relationship Id="rId6" Type="http://schemas.openxmlformats.org/officeDocument/2006/relationships/image" Target="../media/image660.png"/><Relationship Id="rId5" Type="http://schemas.openxmlformats.org/officeDocument/2006/relationships/image" Target="../media/image65.tmp"/><Relationship Id="rId4" Type="http://schemas.openxmlformats.org/officeDocument/2006/relationships/image" Target="../media/image64.png"/></Relationships>
</file>

<file path=ppt/slides/_rels/slide7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7.xml"/><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9.xml"/><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8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0.xml"/><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8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3.xml"/><Relationship Id="rId1" Type="http://schemas.openxmlformats.org/officeDocument/2006/relationships/slideLayout" Target="../slideLayouts/slideLayout4.xml"/><Relationship Id="rId5" Type="http://schemas.openxmlformats.org/officeDocument/2006/relationships/image" Target="../media/image68.png"/><Relationship Id="rId4" Type="http://schemas.openxmlformats.org/officeDocument/2006/relationships/image" Target="../media/image75.png"/></Relationships>
</file>

<file path=ppt/slides/_rels/slide8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4.xml"/><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86.xml"/><Relationship Id="rId1" Type="http://schemas.openxmlformats.org/officeDocument/2006/relationships/slideLayout" Target="../slideLayouts/slideLayout4.xml"/><Relationship Id="rId5" Type="http://schemas.openxmlformats.org/officeDocument/2006/relationships/image" Target="../media/image79.png"/><Relationship Id="rId4" Type="http://schemas.openxmlformats.org/officeDocument/2006/relationships/image" Target="../media/image78.png"/></Relationships>
</file>

<file path=ppt/slides/_rels/slide8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7.xml"/><Relationship Id="rId1" Type="http://schemas.openxmlformats.org/officeDocument/2006/relationships/slideLayout" Target="../slideLayouts/slideLayout4.xml"/><Relationship Id="rId4" Type="http://schemas.openxmlformats.org/officeDocument/2006/relationships/image" Target="../media/image80.png"/></Relationships>
</file>

<file path=ppt/slides/_rels/slide89.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88.xml"/><Relationship Id="rId1" Type="http://schemas.openxmlformats.org/officeDocument/2006/relationships/slideLayout" Target="../slideLayouts/slideLayout4.xml"/><Relationship Id="rId4" Type="http://schemas.openxmlformats.org/officeDocument/2006/relationships/image" Target="../media/image7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3.xml"/><Relationship Id="rId1" Type="http://schemas.openxmlformats.org/officeDocument/2006/relationships/slideLayout" Target="../slideLayouts/slideLayout4.xml"/><Relationship Id="rId4" Type="http://schemas.openxmlformats.org/officeDocument/2006/relationships/image" Target="../media/image93.png"/></Relationships>
</file>

<file path=ppt/slides/_rels/slide9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4.xml"/><Relationship Id="rId1" Type="http://schemas.openxmlformats.org/officeDocument/2006/relationships/slideLayout" Target="../slideLayouts/slideLayout4.xml"/><Relationship Id="rId4" Type="http://schemas.openxmlformats.org/officeDocument/2006/relationships/image" Target="../media/image310.png"/></Relationships>
</file>

<file path=ppt/slides/_rels/slide9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7.xml"/><Relationship Id="rId1" Type="http://schemas.openxmlformats.org/officeDocument/2006/relationships/slideLayout" Target="../slideLayouts/slideLayout4.xml"/><Relationship Id="rId4" Type="http://schemas.openxmlformats.org/officeDocument/2006/relationships/image" Target="../media/image87.png"/></Relationships>
</file>

<file path=ppt/slides/_rels/slide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28B7A-3168-440C-A60C-A036931164EC}"/>
              </a:ext>
            </a:extLst>
          </p:cNvPr>
          <p:cNvSpPr>
            <a:spLocks noGrp="1"/>
          </p:cNvSpPr>
          <p:nvPr>
            <p:ph type="ctrTitle"/>
          </p:nvPr>
        </p:nvSpPr>
        <p:spPr>
          <a:xfrm>
            <a:off x="1283414" y="2978370"/>
            <a:ext cx="13993757" cy="3175376"/>
          </a:xfrm>
        </p:spPr>
        <p:txBody>
          <a:bodyPr/>
          <a:lstStyle/>
          <a:p>
            <a:pPr>
              <a:lnSpc>
                <a:spcPts val="8000"/>
              </a:lnSpc>
            </a:pPr>
            <a:r>
              <a:rPr lang="nl-BE" sz="6000" dirty="0"/>
              <a:t>HOORCOLLEGE 1</a:t>
            </a:r>
            <a:br>
              <a:rPr lang="nl-BE" sz="6000" dirty="0"/>
            </a:br>
            <a:r>
              <a:rPr lang="nl-BE" sz="4800" dirty="0"/>
              <a:t>H01-h02-h06-h07</a:t>
            </a:r>
          </a:p>
        </p:txBody>
      </p:sp>
      <p:sp>
        <p:nvSpPr>
          <p:cNvPr id="3" name="Subtitle 2">
            <a:extLst>
              <a:ext uri="{FF2B5EF4-FFF2-40B4-BE49-F238E27FC236}">
                <a16:creationId xmlns:a16="http://schemas.microsoft.com/office/drawing/2014/main" id="{70FE6360-0905-4150-BEDD-4BF877AD22CF}"/>
              </a:ext>
            </a:extLst>
          </p:cNvPr>
          <p:cNvSpPr>
            <a:spLocks noGrp="1"/>
          </p:cNvSpPr>
          <p:nvPr>
            <p:ph type="subTitle" idx="1"/>
          </p:nvPr>
        </p:nvSpPr>
        <p:spPr/>
        <p:txBody>
          <a:bodyPr/>
          <a:lstStyle/>
          <a:p>
            <a:r>
              <a:rPr lang="nl-BE" dirty="0"/>
              <a:t>Prof. dr. Wim Hardyns (titularis)    dr. Ann De Buck (medelesgever)</a:t>
            </a:r>
          </a:p>
        </p:txBody>
      </p:sp>
      <p:sp>
        <p:nvSpPr>
          <p:cNvPr id="4" name="Text Placeholder 3">
            <a:extLst>
              <a:ext uri="{FF2B5EF4-FFF2-40B4-BE49-F238E27FC236}">
                <a16:creationId xmlns:a16="http://schemas.microsoft.com/office/drawing/2014/main" id="{AFADBEE7-7DB1-4468-A19F-EE1EC696AF82}"/>
              </a:ext>
            </a:extLst>
          </p:cNvPr>
          <p:cNvSpPr>
            <a:spLocks noGrp="1"/>
          </p:cNvSpPr>
          <p:nvPr>
            <p:ph type="body" sz="quarter" idx="15"/>
          </p:nvPr>
        </p:nvSpPr>
        <p:spPr/>
        <p:txBody>
          <a:bodyPr/>
          <a:lstStyle/>
          <a:p>
            <a:pPr marL="0" indent="0">
              <a:buNone/>
            </a:pPr>
            <a:r>
              <a:rPr lang="nl-BE" dirty="0"/>
              <a:t>Toegepaste data-analyse en rapportage</a:t>
            </a:r>
          </a:p>
        </p:txBody>
      </p:sp>
    </p:spTree>
    <p:extLst>
      <p:ext uri="{BB962C8B-B14F-4D97-AF65-F5344CB8AC3E}">
        <p14:creationId xmlns:p14="http://schemas.microsoft.com/office/powerpoint/2010/main" val="41625078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5D4B4-F5F1-43F3-8466-2547A12201FD}"/>
              </a:ext>
            </a:extLst>
          </p:cNvPr>
          <p:cNvSpPr>
            <a:spLocks noGrp="1"/>
          </p:cNvSpPr>
          <p:nvPr>
            <p:ph type="title"/>
          </p:nvPr>
        </p:nvSpPr>
        <p:spPr/>
        <p:txBody>
          <a:bodyPr/>
          <a:lstStyle/>
          <a:p>
            <a:r>
              <a:rPr lang="nl-BE" dirty="0"/>
              <a:t>Onderzoeksvragen beantwoorden</a:t>
            </a:r>
          </a:p>
        </p:txBody>
      </p:sp>
      <p:sp>
        <p:nvSpPr>
          <p:cNvPr id="4" name="Slide Number Placeholder 3">
            <a:extLst>
              <a:ext uri="{FF2B5EF4-FFF2-40B4-BE49-F238E27FC236}">
                <a16:creationId xmlns:a16="http://schemas.microsoft.com/office/drawing/2014/main" id="{62422854-3331-4D62-B3DF-290373FA9803}"/>
              </a:ext>
            </a:extLst>
          </p:cNvPr>
          <p:cNvSpPr>
            <a:spLocks noGrp="1"/>
          </p:cNvSpPr>
          <p:nvPr>
            <p:ph type="sldNum" sz="quarter" idx="12"/>
          </p:nvPr>
        </p:nvSpPr>
        <p:spPr/>
        <p:txBody>
          <a:bodyPr/>
          <a:lstStyle/>
          <a:p>
            <a:fld id="{7AE184E0-0BD4-4705-A12B-9B71DDE63301}" type="slidenum">
              <a:rPr lang="en-GB" noProof="0" smtClean="0"/>
              <a:t>10</a:t>
            </a:fld>
            <a:endParaRPr lang="en-GB" noProof="0" dirty="0"/>
          </a:p>
        </p:txBody>
      </p:sp>
      <p:grpSp>
        <p:nvGrpSpPr>
          <p:cNvPr id="7" name="Group 6">
            <a:extLst>
              <a:ext uri="{FF2B5EF4-FFF2-40B4-BE49-F238E27FC236}">
                <a16:creationId xmlns:a16="http://schemas.microsoft.com/office/drawing/2014/main" id="{CF112011-ACC8-47B6-9970-77CB83894B93}"/>
              </a:ext>
            </a:extLst>
          </p:cNvPr>
          <p:cNvGrpSpPr/>
          <p:nvPr/>
        </p:nvGrpSpPr>
        <p:grpSpPr>
          <a:xfrm>
            <a:off x="819485" y="1856558"/>
            <a:ext cx="13643909" cy="1075982"/>
            <a:chOff x="819485" y="1856558"/>
            <a:chExt cx="13643909" cy="1075982"/>
          </a:xfrm>
        </p:grpSpPr>
        <p:sp>
          <p:nvSpPr>
            <p:cNvPr id="8" name="Google Shape;8810;p32">
              <a:extLst>
                <a:ext uri="{FF2B5EF4-FFF2-40B4-BE49-F238E27FC236}">
                  <a16:creationId xmlns:a16="http://schemas.microsoft.com/office/drawing/2014/main" id="{275BBCDD-3B74-4096-92A6-F5F6C5B109B8}"/>
                </a:ext>
              </a:extLst>
            </p:cNvPr>
            <p:cNvSpPr txBox="1">
              <a:spLocks/>
            </p:cNvSpPr>
            <p:nvPr/>
          </p:nvSpPr>
          <p:spPr>
            <a:xfrm>
              <a:off x="1673556" y="1856558"/>
              <a:ext cx="12789838" cy="1073798"/>
            </a:xfrm>
            <a:prstGeom prst="rect">
              <a:avLst/>
            </a:prstGeom>
            <a:noFill/>
            <a:ln>
              <a:solidFill>
                <a:srgbClr val="80C0E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1pPr>
              <a:lvl2pPr marL="914400" marR="0" lvl="1"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2pPr>
              <a:lvl3pPr marL="1371600" marR="0" lvl="2"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3pPr>
              <a:lvl4pPr marL="1828800" marR="0" lvl="3"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4pPr>
              <a:lvl5pPr marL="2286000" marR="0" lvl="4"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5pPr>
              <a:lvl6pPr marL="2743200" marR="0" lvl="5"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6pPr>
              <a:lvl7pPr marL="3200400" marR="0" lvl="6"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7pPr>
              <a:lvl8pPr marL="3657600" marR="0" lvl="7"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8pPr>
              <a:lvl9pPr marL="4114800" marR="0" lvl="8" indent="-330200" algn="l" rtl="0">
                <a:lnSpc>
                  <a:spcPct val="100000"/>
                </a:lnSpc>
                <a:spcBef>
                  <a:spcPts val="1600"/>
                </a:spcBef>
                <a:spcAft>
                  <a:spcPts val="160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9pPr>
            </a:lstStyle>
            <a:p>
              <a:pPr marL="0" indent="0">
                <a:buNone/>
              </a:pPr>
              <a:r>
                <a:rPr lang="nl-BE" sz="2800" dirty="0">
                  <a:solidFill>
                    <a:srgbClr val="003366"/>
                  </a:solidFill>
                  <a:latin typeface="Verdana" panose="020B0604030504040204" pitchFamily="34" charset="0"/>
                  <a:ea typeface="Verdana" panose="020B0604030504040204" pitchFamily="34" charset="0"/>
                </a:rPr>
                <a:t>Gegevens of kenmerken verzamelen over de onderzoekspopulatie     = waarden verzamelen van variabelen</a:t>
              </a:r>
            </a:p>
          </p:txBody>
        </p:sp>
        <p:sp>
          <p:nvSpPr>
            <p:cNvPr id="11" name="Google Shape;8810;p32">
              <a:extLst>
                <a:ext uri="{FF2B5EF4-FFF2-40B4-BE49-F238E27FC236}">
                  <a16:creationId xmlns:a16="http://schemas.microsoft.com/office/drawing/2014/main" id="{CA3D8A6D-4638-4EAD-BA94-B02BE05A8C26}"/>
                </a:ext>
              </a:extLst>
            </p:cNvPr>
            <p:cNvSpPr txBox="1">
              <a:spLocks/>
            </p:cNvSpPr>
            <p:nvPr/>
          </p:nvSpPr>
          <p:spPr>
            <a:xfrm>
              <a:off x="819485" y="1891654"/>
              <a:ext cx="757736" cy="1040886"/>
            </a:xfrm>
            <a:prstGeom prst="rect">
              <a:avLst/>
            </a:prstGeom>
            <a:solidFill>
              <a:srgbClr val="80C0E0"/>
            </a:solidFill>
            <a:ln>
              <a:solidFill>
                <a:srgbClr val="80C0E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1pPr>
              <a:lvl2pPr marL="914400" marR="0" lvl="1"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2pPr>
              <a:lvl3pPr marL="1371600" marR="0" lvl="2"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3pPr>
              <a:lvl4pPr marL="1828800" marR="0" lvl="3"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4pPr>
              <a:lvl5pPr marL="2286000" marR="0" lvl="4"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5pPr>
              <a:lvl6pPr marL="2743200" marR="0" lvl="5"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6pPr>
              <a:lvl7pPr marL="3200400" marR="0" lvl="6"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7pPr>
              <a:lvl8pPr marL="3657600" marR="0" lvl="7"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8pPr>
              <a:lvl9pPr marL="4114800" marR="0" lvl="8" indent="-330200" algn="l" rtl="0">
                <a:lnSpc>
                  <a:spcPct val="100000"/>
                </a:lnSpc>
                <a:spcBef>
                  <a:spcPts val="1600"/>
                </a:spcBef>
                <a:spcAft>
                  <a:spcPts val="160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9pPr>
            </a:lstStyle>
            <a:p>
              <a:pPr marL="0" indent="0" algn="ctr">
                <a:buNone/>
              </a:pPr>
              <a:r>
                <a:rPr lang="nl-BE" sz="5400" b="1" dirty="0">
                  <a:solidFill>
                    <a:srgbClr val="003366"/>
                  </a:solidFill>
                  <a:latin typeface="Verdana" panose="020B0604030504040204" pitchFamily="34" charset="0"/>
                  <a:ea typeface="Verdana" panose="020B0604030504040204" pitchFamily="34" charset="0"/>
                </a:rPr>
                <a:t>1</a:t>
              </a:r>
            </a:p>
          </p:txBody>
        </p:sp>
      </p:grpSp>
      <p:grpSp>
        <p:nvGrpSpPr>
          <p:cNvPr id="6" name="Group 5">
            <a:extLst>
              <a:ext uri="{FF2B5EF4-FFF2-40B4-BE49-F238E27FC236}">
                <a16:creationId xmlns:a16="http://schemas.microsoft.com/office/drawing/2014/main" id="{FB483F1F-74B6-4081-90C7-08C36E85A2FC}"/>
              </a:ext>
            </a:extLst>
          </p:cNvPr>
          <p:cNvGrpSpPr/>
          <p:nvPr/>
        </p:nvGrpSpPr>
        <p:grpSpPr>
          <a:xfrm>
            <a:off x="7846288" y="4040014"/>
            <a:ext cx="7953155" cy="1040886"/>
            <a:chOff x="7846288" y="4040014"/>
            <a:chExt cx="7953155" cy="1040886"/>
          </a:xfrm>
        </p:grpSpPr>
        <p:sp>
          <p:nvSpPr>
            <p:cNvPr id="9" name="Google Shape;8810;p32">
              <a:extLst>
                <a:ext uri="{FF2B5EF4-FFF2-40B4-BE49-F238E27FC236}">
                  <a16:creationId xmlns:a16="http://schemas.microsoft.com/office/drawing/2014/main" id="{F249F0B3-5053-4E94-8EE4-665AC329170D}"/>
                </a:ext>
              </a:extLst>
            </p:cNvPr>
            <p:cNvSpPr txBox="1">
              <a:spLocks/>
            </p:cNvSpPr>
            <p:nvPr/>
          </p:nvSpPr>
          <p:spPr>
            <a:xfrm>
              <a:off x="8773610" y="4040014"/>
              <a:ext cx="7025833" cy="1040886"/>
            </a:xfrm>
            <a:prstGeom prst="rect">
              <a:avLst/>
            </a:prstGeom>
            <a:noFill/>
            <a:ln>
              <a:solidFill>
                <a:srgbClr val="80C0E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1pPr>
              <a:lvl2pPr marL="914400" marR="0" lvl="1"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2pPr>
              <a:lvl3pPr marL="1371600" marR="0" lvl="2"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3pPr>
              <a:lvl4pPr marL="1828800" marR="0" lvl="3"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4pPr>
              <a:lvl5pPr marL="2286000" marR="0" lvl="4"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5pPr>
              <a:lvl6pPr marL="2743200" marR="0" lvl="5"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6pPr>
              <a:lvl7pPr marL="3200400" marR="0" lvl="6"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7pPr>
              <a:lvl8pPr marL="3657600" marR="0" lvl="7"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8pPr>
              <a:lvl9pPr marL="4114800" marR="0" lvl="8" indent="-330200" algn="l" rtl="0">
                <a:lnSpc>
                  <a:spcPct val="100000"/>
                </a:lnSpc>
                <a:spcBef>
                  <a:spcPts val="1600"/>
                </a:spcBef>
                <a:spcAft>
                  <a:spcPts val="160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9pPr>
            </a:lstStyle>
            <a:p>
              <a:pPr marL="0" indent="0">
                <a:buNone/>
              </a:pPr>
              <a:r>
                <a:rPr lang="nl-BE" sz="2800" dirty="0">
                  <a:solidFill>
                    <a:srgbClr val="003366"/>
                  </a:solidFill>
                  <a:latin typeface="Verdana" panose="020B0604030504040204" pitchFamily="34" charset="0"/>
                  <a:ea typeface="Verdana" panose="020B0604030504040204" pitchFamily="34" charset="0"/>
                </a:rPr>
                <a:t>De juiste descriptieve of </a:t>
              </a:r>
              <a:r>
                <a:rPr lang="nl-BE" sz="2800" dirty="0" err="1">
                  <a:solidFill>
                    <a:srgbClr val="003366"/>
                  </a:solidFill>
                  <a:latin typeface="Verdana" panose="020B0604030504040204" pitchFamily="34" charset="0"/>
                  <a:ea typeface="Verdana" panose="020B0604030504040204" pitchFamily="34" charset="0"/>
                </a:rPr>
                <a:t>inferentiële</a:t>
              </a:r>
              <a:r>
                <a:rPr lang="nl-BE" sz="2800" dirty="0">
                  <a:solidFill>
                    <a:srgbClr val="003366"/>
                  </a:solidFill>
                  <a:latin typeface="Verdana" panose="020B0604030504040204" pitchFamily="34" charset="0"/>
                  <a:ea typeface="Verdana" panose="020B0604030504040204" pitchFamily="34" charset="0"/>
                </a:rPr>
                <a:t> analysetechniek(en) kiezen</a:t>
              </a:r>
            </a:p>
          </p:txBody>
        </p:sp>
        <p:sp>
          <p:nvSpPr>
            <p:cNvPr id="12" name="Google Shape;8810;p32">
              <a:extLst>
                <a:ext uri="{FF2B5EF4-FFF2-40B4-BE49-F238E27FC236}">
                  <a16:creationId xmlns:a16="http://schemas.microsoft.com/office/drawing/2014/main" id="{34CEAA10-71D7-4B7C-B281-03F91A0D38C7}"/>
                </a:ext>
              </a:extLst>
            </p:cNvPr>
            <p:cNvSpPr txBox="1">
              <a:spLocks/>
            </p:cNvSpPr>
            <p:nvPr/>
          </p:nvSpPr>
          <p:spPr>
            <a:xfrm>
              <a:off x="7846288" y="4040014"/>
              <a:ext cx="757736" cy="1040886"/>
            </a:xfrm>
            <a:prstGeom prst="rect">
              <a:avLst/>
            </a:prstGeom>
            <a:solidFill>
              <a:srgbClr val="80C0E0"/>
            </a:solidFill>
            <a:ln>
              <a:solidFill>
                <a:srgbClr val="80C0E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1pPr>
              <a:lvl2pPr marL="914400" marR="0" lvl="1"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2pPr>
              <a:lvl3pPr marL="1371600" marR="0" lvl="2"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3pPr>
              <a:lvl4pPr marL="1828800" marR="0" lvl="3"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4pPr>
              <a:lvl5pPr marL="2286000" marR="0" lvl="4"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5pPr>
              <a:lvl6pPr marL="2743200" marR="0" lvl="5"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6pPr>
              <a:lvl7pPr marL="3200400" marR="0" lvl="6"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7pPr>
              <a:lvl8pPr marL="3657600" marR="0" lvl="7"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8pPr>
              <a:lvl9pPr marL="4114800" marR="0" lvl="8" indent="-330200" algn="l" rtl="0">
                <a:lnSpc>
                  <a:spcPct val="100000"/>
                </a:lnSpc>
                <a:spcBef>
                  <a:spcPts val="1600"/>
                </a:spcBef>
                <a:spcAft>
                  <a:spcPts val="160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9pPr>
            </a:lstStyle>
            <a:p>
              <a:pPr marL="0" indent="0" algn="ctr">
                <a:buNone/>
              </a:pPr>
              <a:r>
                <a:rPr lang="nl-BE" sz="5400" b="1" dirty="0">
                  <a:solidFill>
                    <a:srgbClr val="003366"/>
                  </a:solidFill>
                  <a:latin typeface="Verdana" panose="020B0604030504040204" pitchFamily="34" charset="0"/>
                  <a:ea typeface="Verdana" panose="020B0604030504040204" pitchFamily="34" charset="0"/>
                </a:rPr>
                <a:t>2</a:t>
              </a:r>
            </a:p>
          </p:txBody>
        </p:sp>
      </p:grpSp>
      <p:grpSp>
        <p:nvGrpSpPr>
          <p:cNvPr id="3" name="Group 2">
            <a:extLst>
              <a:ext uri="{FF2B5EF4-FFF2-40B4-BE49-F238E27FC236}">
                <a16:creationId xmlns:a16="http://schemas.microsoft.com/office/drawing/2014/main" id="{D443D141-7641-46E6-9D47-6C454D2EF605}"/>
              </a:ext>
            </a:extLst>
          </p:cNvPr>
          <p:cNvGrpSpPr/>
          <p:nvPr/>
        </p:nvGrpSpPr>
        <p:grpSpPr>
          <a:xfrm>
            <a:off x="696597" y="6241402"/>
            <a:ext cx="7625600" cy="1073797"/>
            <a:chOff x="696597" y="6241402"/>
            <a:chExt cx="7625600" cy="1073797"/>
          </a:xfrm>
        </p:grpSpPr>
        <p:sp>
          <p:nvSpPr>
            <p:cNvPr id="10" name="Google Shape;8810;p32">
              <a:extLst>
                <a:ext uri="{FF2B5EF4-FFF2-40B4-BE49-F238E27FC236}">
                  <a16:creationId xmlns:a16="http://schemas.microsoft.com/office/drawing/2014/main" id="{6BFC4320-BB9D-4A62-9D48-CF1F306B94E6}"/>
                </a:ext>
              </a:extLst>
            </p:cNvPr>
            <p:cNvSpPr txBox="1">
              <a:spLocks/>
            </p:cNvSpPr>
            <p:nvPr/>
          </p:nvSpPr>
          <p:spPr>
            <a:xfrm>
              <a:off x="1577221" y="6241402"/>
              <a:ext cx="6744976" cy="1073797"/>
            </a:xfrm>
            <a:prstGeom prst="rect">
              <a:avLst/>
            </a:prstGeom>
            <a:noFill/>
            <a:ln>
              <a:solidFill>
                <a:srgbClr val="80C0E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1pPr>
              <a:lvl2pPr marL="914400" marR="0" lvl="1"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2pPr>
              <a:lvl3pPr marL="1371600" marR="0" lvl="2"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3pPr>
              <a:lvl4pPr marL="1828800" marR="0" lvl="3"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4pPr>
              <a:lvl5pPr marL="2286000" marR="0" lvl="4"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5pPr>
              <a:lvl6pPr marL="2743200" marR="0" lvl="5"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6pPr>
              <a:lvl7pPr marL="3200400" marR="0" lvl="6"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7pPr>
              <a:lvl8pPr marL="3657600" marR="0" lvl="7"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8pPr>
              <a:lvl9pPr marL="4114800" marR="0" lvl="8" indent="-330200" algn="l" rtl="0">
                <a:lnSpc>
                  <a:spcPct val="100000"/>
                </a:lnSpc>
                <a:spcBef>
                  <a:spcPts val="1600"/>
                </a:spcBef>
                <a:spcAft>
                  <a:spcPts val="160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9pPr>
            </a:lstStyle>
            <a:p>
              <a:pPr marL="0" indent="0">
                <a:buNone/>
              </a:pPr>
              <a:r>
                <a:rPr lang="nl-BE" sz="2800" dirty="0">
                  <a:solidFill>
                    <a:srgbClr val="003366"/>
                  </a:solidFill>
                  <a:latin typeface="Verdana" panose="020B0604030504040204" pitchFamily="34" charset="0"/>
                  <a:ea typeface="Verdana" panose="020B0604030504040204" pitchFamily="34" charset="0"/>
                </a:rPr>
                <a:t>Statistische analyse(s) uitvoeren op de verzamelde gegevens</a:t>
              </a:r>
            </a:p>
          </p:txBody>
        </p:sp>
        <p:sp>
          <p:nvSpPr>
            <p:cNvPr id="13" name="Google Shape;8810;p32">
              <a:extLst>
                <a:ext uri="{FF2B5EF4-FFF2-40B4-BE49-F238E27FC236}">
                  <a16:creationId xmlns:a16="http://schemas.microsoft.com/office/drawing/2014/main" id="{867A7AFE-5619-46D1-8D7E-C5ECB340476B}"/>
                </a:ext>
              </a:extLst>
            </p:cNvPr>
            <p:cNvSpPr txBox="1">
              <a:spLocks/>
            </p:cNvSpPr>
            <p:nvPr/>
          </p:nvSpPr>
          <p:spPr>
            <a:xfrm>
              <a:off x="696597" y="6274313"/>
              <a:ext cx="757736" cy="1040886"/>
            </a:xfrm>
            <a:prstGeom prst="rect">
              <a:avLst/>
            </a:prstGeom>
            <a:solidFill>
              <a:srgbClr val="80C0E0"/>
            </a:solidFill>
            <a:ln>
              <a:solidFill>
                <a:srgbClr val="80C0E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1pPr>
              <a:lvl2pPr marL="914400" marR="0" lvl="1"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2pPr>
              <a:lvl3pPr marL="1371600" marR="0" lvl="2"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3pPr>
              <a:lvl4pPr marL="1828800" marR="0" lvl="3"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4pPr>
              <a:lvl5pPr marL="2286000" marR="0" lvl="4"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5pPr>
              <a:lvl6pPr marL="2743200" marR="0" lvl="5"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6pPr>
              <a:lvl7pPr marL="3200400" marR="0" lvl="6"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7pPr>
              <a:lvl8pPr marL="3657600" marR="0" lvl="7"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8pPr>
              <a:lvl9pPr marL="4114800" marR="0" lvl="8" indent="-330200" algn="l" rtl="0">
                <a:lnSpc>
                  <a:spcPct val="100000"/>
                </a:lnSpc>
                <a:spcBef>
                  <a:spcPts val="1600"/>
                </a:spcBef>
                <a:spcAft>
                  <a:spcPts val="160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9pPr>
            </a:lstStyle>
            <a:p>
              <a:pPr marL="0" indent="0" algn="ctr">
                <a:buNone/>
              </a:pPr>
              <a:r>
                <a:rPr lang="nl-BE" sz="5400" b="1" dirty="0">
                  <a:solidFill>
                    <a:srgbClr val="003366"/>
                  </a:solidFill>
                  <a:latin typeface="Verdana" panose="020B0604030504040204" pitchFamily="34" charset="0"/>
                  <a:ea typeface="Verdana" panose="020B0604030504040204" pitchFamily="34" charset="0"/>
                </a:rPr>
                <a:t>3</a:t>
              </a:r>
            </a:p>
          </p:txBody>
        </p:sp>
      </p:grpSp>
      <p:sp>
        <p:nvSpPr>
          <p:cNvPr id="17" name="Tijdelijke aanduiding voor inhoud 16">
            <a:extLst>
              <a:ext uri="{FF2B5EF4-FFF2-40B4-BE49-F238E27FC236}">
                <a16:creationId xmlns:a16="http://schemas.microsoft.com/office/drawing/2014/main" id="{24697DFB-0229-D785-28D1-818ED8A64031}"/>
              </a:ext>
            </a:extLst>
          </p:cNvPr>
          <p:cNvSpPr>
            <a:spLocks noGrp="1"/>
          </p:cNvSpPr>
          <p:nvPr>
            <p:ph idx="13"/>
          </p:nvPr>
        </p:nvSpPr>
        <p:spPr/>
        <p:txBody>
          <a:bodyPr/>
          <a:lstStyle/>
          <a:p>
            <a:endParaRPr lang="nl-NL"/>
          </a:p>
        </p:txBody>
      </p:sp>
      <p:pic>
        <p:nvPicPr>
          <p:cNvPr id="18" name="Tijdelijke aanduiding voor inhoud 14" descr="Vraagteken met effen opvulling">
            <a:extLst>
              <a:ext uri="{FF2B5EF4-FFF2-40B4-BE49-F238E27FC236}">
                <a16:creationId xmlns:a16="http://schemas.microsoft.com/office/drawing/2014/main" id="{7F038338-253D-10D0-234E-1BF9B27F3D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98112" y="3622588"/>
            <a:ext cx="2508424" cy="2508424"/>
          </a:xfrm>
          <a:prstGeom prst="rect">
            <a:avLst/>
          </a:prstGeom>
        </p:spPr>
      </p:pic>
    </p:spTree>
    <p:extLst>
      <p:ext uri="{BB962C8B-B14F-4D97-AF65-F5344CB8AC3E}">
        <p14:creationId xmlns:p14="http://schemas.microsoft.com/office/powerpoint/2010/main" val="4276196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ED52F-F8A7-4EDD-888D-C25602E50F75}"/>
              </a:ext>
            </a:extLst>
          </p:cNvPr>
          <p:cNvSpPr>
            <a:spLocks noGrp="1"/>
          </p:cNvSpPr>
          <p:nvPr>
            <p:ph type="title"/>
          </p:nvPr>
        </p:nvSpPr>
        <p:spPr/>
        <p:txBody>
          <a:bodyPr/>
          <a:lstStyle/>
          <a:p>
            <a:r>
              <a:rPr lang="nl-BE" dirty="0"/>
              <a:t>Inhoudstafel</a:t>
            </a:r>
          </a:p>
        </p:txBody>
      </p:sp>
      <p:sp>
        <p:nvSpPr>
          <p:cNvPr id="3" name="Content Placeholder 2">
            <a:extLst>
              <a:ext uri="{FF2B5EF4-FFF2-40B4-BE49-F238E27FC236}">
                <a16:creationId xmlns:a16="http://schemas.microsoft.com/office/drawing/2014/main" id="{1F91840C-52D7-4D92-9F4A-1177883B56EC}"/>
              </a:ext>
            </a:extLst>
          </p:cNvPr>
          <p:cNvSpPr>
            <a:spLocks noGrp="1"/>
          </p:cNvSpPr>
          <p:nvPr>
            <p:ph idx="1"/>
          </p:nvPr>
        </p:nvSpPr>
        <p:spPr/>
        <p:txBody>
          <a:bodyPr>
            <a:normAutofit/>
          </a:bodyPr>
          <a:lstStyle/>
          <a:p>
            <a:r>
              <a:rPr lang="nl-BE" dirty="0">
                <a:solidFill>
                  <a:srgbClr val="5D9CC7"/>
                </a:solidFill>
              </a:rPr>
              <a:t>Inleiding</a:t>
            </a:r>
          </a:p>
          <a:p>
            <a:r>
              <a:rPr lang="nl-BE" dirty="0">
                <a:solidFill>
                  <a:srgbClr val="5D9CC7"/>
                </a:solidFill>
              </a:rPr>
              <a:t>Meetniveau van variabelen (p.27–35)</a:t>
            </a:r>
          </a:p>
          <a:p>
            <a:r>
              <a:rPr lang="nl-BE" dirty="0">
                <a:solidFill>
                  <a:srgbClr val="5D9CC7"/>
                </a:solidFill>
              </a:rPr>
              <a:t>Rol van variabelen in onderzoeksvraag (p.35–42)</a:t>
            </a:r>
          </a:p>
          <a:p>
            <a:r>
              <a:rPr lang="nl-BE" dirty="0"/>
              <a:t>Descriptieve of beschrijvende statistiek (p.42-49, p.169-199, p.201-222)</a:t>
            </a:r>
          </a:p>
          <a:p>
            <a:pPr lvl="1"/>
            <a:r>
              <a:rPr lang="nl-BE" dirty="0">
                <a:solidFill>
                  <a:srgbClr val="5D9CC7"/>
                </a:solidFill>
              </a:rPr>
              <a:t>Frequentietabellen</a:t>
            </a:r>
          </a:p>
          <a:p>
            <a:pPr lvl="1"/>
            <a:r>
              <a:rPr lang="nl-BE" dirty="0">
                <a:solidFill>
                  <a:srgbClr val="5D9CC7"/>
                </a:solidFill>
              </a:rPr>
              <a:t>Numerieke maten</a:t>
            </a:r>
          </a:p>
          <a:p>
            <a:pPr lvl="1"/>
            <a:r>
              <a:rPr lang="nl-BE" dirty="0">
                <a:solidFill>
                  <a:srgbClr val="5D9CC7"/>
                </a:solidFill>
              </a:rPr>
              <a:t>Grafische voorstellingen</a:t>
            </a:r>
          </a:p>
          <a:p>
            <a:pPr lvl="1"/>
            <a:r>
              <a:rPr lang="nl-BE" b="1" dirty="0">
                <a:solidFill>
                  <a:srgbClr val="C00000"/>
                </a:solidFill>
              </a:rPr>
              <a:t>Lineaire transformaties of standaardscores </a:t>
            </a:r>
            <a:r>
              <a:rPr lang="nl-BE" b="1" dirty="0" err="1">
                <a:solidFill>
                  <a:srgbClr val="C00000"/>
                </a:solidFill>
              </a:rPr>
              <a:t>z</a:t>
            </a:r>
            <a:endParaRPr lang="nl-BE" b="1" dirty="0">
              <a:solidFill>
                <a:srgbClr val="C00000"/>
              </a:solidFill>
            </a:endParaRPr>
          </a:p>
          <a:p>
            <a:r>
              <a:rPr lang="nl-BE" dirty="0" err="1">
                <a:solidFill>
                  <a:srgbClr val="5D9CC7"/>
                </a:solidFill>
              </a:rPr>
              <a:t>Inferentiële</a:t>
            </a:r>
            <a:r>
              <a:rPr lang="nl-BE" dirty="0">
                <a:solidFill>
                  <a:srgbClr val="5D9CC7"/>
                </a:solidFill>
              </a:rPr>
              <a:t> of inductieve statistiek (p.49-73)</a:t>
            </a:r>
          </a:p>
          <a:p>
            <a:r>
              <a:rPr lang="nl-BE" dirty="0">
                <a:solidFill>
                  <a:srgbClr val="5D9CC7"/>
                </a:solidFill>
              </a:rPr>
              <a:t>Oefenreeks hoofdstuk 2, hoofdstuk 6, hoofdstuk 7</a:t>
            </a:r>
          </a:p>
          <a:p>
            <a:endParaRPr lang="nl-BE" dirty="0">
              <a:solidFill>
                <a:srgbClr val="5D9CC7"/>
              </a:solidFill>
            </a:endParaRPr>
          </a:p>
          <a:p>
            <a:endParaRPr lang="nl-BE" dirty="0"/>
          </a:p>
        </p:txBody>
      </p:sp>
      <p:sp>
        <p:nvSpPr>
          <p:cNvPr id="4" name="Slide Number Placeholder 3">
            <a:extLst>
              <a:ext uri="{FF2B5EF4-FFF2-40B4-BE49-F238E27FC236}">
                <a16:creationId xmlns:a16="http://schemas.microsoft.com/office/drawing/2014/main" id="{DEC280FB-54F4-4576-BF3C-121F31426723}"/>
              </a:ext>
            </a:extLst>
          </p:cNvPr>
          <p:cNvSpPr>
            <a:spLocks noGrp="1"/>
          </p:cNvSpPr>
          <p:nvPr>
            <p:ph type="sldNum" sz="quarter" idx="12"/>
          </p:nvPr>
        </p:nvSpPr>
        <p:spPr/>
        <p:txBody>
          <a:bodyPr/>
          <a:lstStyle/>
          <a:p>
            <a:fld id="{7AE184E0-0BD4-4705-A12B-9B71DDE63301}" type="slidenum">
              <a:rPr lang="en-GB" noProof="0" smtClean="0"/>
              <a:t>100</a:t>
            </a:fld>
            <a:endParaRPr lang="en-GB" noProof="0" dirty="0"/>
          </a:p>
        </p:txBody>
      </p:sp>
      <p:sp>
        <p:nvSpPr>
          <p:cNvPr id="5" name="Content Placeholder 4">
            <a:extLst>
              <a:ext uri="{FF2B5EF4-FFF2-40B4-BE49-F238E27FC236}">
                <a16:creationId xmlns:a16="http://schemas.microsoft.com/office/drawing/2014/main" id="{7EEC89EB-46E8-4C98-9783-C74ABF7716AA}"/>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188879392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25C5EB-2D4E-459E-82E3-0DCAE5D84D6A}"/>
              </a:ext>
            </a:extLst>
          </p:cNvPr>
          <p:cNvSpPr>
            <a:spLocks noGrp="1"/>
          </p:cNvSpPr>
          <p:nvPr>
            <p:ph idx="1"/>
          </p:nvPr>
        </p:nvSpPr>
        <p:spPr/>
        <p:txBody>
          <a:bodyPr>
            <a:normAutofit/>
          </a:bodyPr>
          <a:lstStyle/>
          <a:p>
            <a:pPr marL="86400" indent="0">
              <a:buNone/>
            </a:pPr>
            <a:r>
              <a:rPr lang="nl-BE" b="1" dirty="0"/>
              <a:t>Transformatie van een variabele</a:t>
            </a:r>
          </a:p>
          <a:p>
            <a:r>
              <a:rPr lang="nl-BE" dirty="0">
                <a:solidFill>
                  <a:srgbClr val="002060"/>
                </a:solidFill>
              </a:rPr>
              <a:t>Nodig om ze</a:t>
            </a:r>
            <a:r>
              <a:rPr lang="nl-BE" b="1" dirty="0">
                <a:solidFill>
                  <a:srgbClr val="002060"/>
                </a:solidFill>
              </a:rPr>
              <a:t> vergelijkbaar te maken met de waarden van een andere variabele</a:t>
            </a:r>
          </a:p>
          <a:p>
            <a:pPr lvl="2"/>
            <a:r>
              <a:rPr lang="nl-BE" dirty="0"/>
              <a:t>Bv.</a:t>
            </a:r>
            <a:r>
              <a:rPr lang="nl-BE" dirty="0">
                <a:solidFill>
                  <a:schemeClr val="accent6">
                    <a:lumMod val="90000"/>
                    <a:lumOff val="10000"/>
                  </a:schemeClr>
                </a:solidFill>
              </a:rPr>
              <a:t> </a:t>
            </a:r>
            <a:r>
              <a:rPr lang="nl-BE" dirty="0">
                <a:solidFill>
                  <a:srgbClr val="002060"/>
                </a:solidFill>
              </a:rPr>
              <a:t>Vlaamse marathonlopers: snelheid in km/u </a:t>
            </a:r>
            <a:br>
              <a:rPr lang="nl-BE" dirty="0">
                <a:solidFill>
                  <a:srgbClr val="002060"/>
                </a:solidFill>
              </a:rPr>
            </a:br>
            <a:r>
              <a:rPr lang="nl-BE" dirty="0">
                <a:solidFill>
                  <a:srgbClr val="002060"/>
                </a:solidFill>
              </a:rPr>
              <a:t>		Amerikaanse marathonlopers: snelheid in mijl/u</a:t>
            </a:r>
          </a:p>
          <a:p>
            <a:pPr lvl="1"/>
            <a:r>
              <a:rPr lang="nl-BE" dirty="0"/>
              <a:t>Niet vergelijkbaar vanwege verschillende meeteenheid</a:t>
            </a:r>
            <a:br>
              <a:rPr lang="nl-BE" dirty="0"/>
            </a:br>
            <a:endParaRPr lang="nl-BE" dirty="0"/>
          </a:p>
          <a:p>
            <a:pPr lvl="1"/>
            <a:r>
              <a:rPr lang="nl-BE" b="1" dirty="0">
                <a:solidFill>
                  <a:srgbClr val="C00000"/>
                </a:solidFill>
              </a:rPr>
              <a:t>Oplossing: één van beide transformeren naar dezelfde meeteenheid</a:t>
            </a:r>
          </a:p>
          <a:p>
            <a:pPr marL="720000" lvl="1" indent="0">
              <a:buNone/>
            </a:pPr>
            <a:r>
              <a:rPr lang="nl-BE" i="1" dirty="0"/>
              <a:t>			Bv. Vijf Vlaamse marathonlopers: 1 mijl = 1,609344 km. </a:t>
            </a:r>
          </a:p>
          <a:p>
            <a:pPr marL="720000" lvl="1" indent="0">
              <a:buNone/>
            </a:pPr>
            <a:br>
              <a:rPr lang="nl-BE" dirty="0"/>
            </a:br>
            <a:endParaRPr lang="nl-BE" dirty="0"/>
          </a:p>
        </p:txBody>
      </p:sp>
      <p:sp>
        <p:nvSpPr>
          <p:cNvPr id="4" name="Slide Number Placeholder 3">
            <a:extLst>
              <a:ext uri="{FF2B5EF4-FFF2-40B4-BE49-F238E27FC236}">
                <a16:creationId xmlns:a16="http://schemas.microsoft.com/office/drawing/2014/main" id="{01C21F17-7FDB-4E39-8547-951C3AF9DE22}"/>
              </a:ext>
            </a:extLst>
          </p:cNvPr>
          <p:cNvSpPr>
            <a:spLocks noGrp="1"/>
          </p:cNvSpPr>
          <p:nvPr>
            <p:ph type="sldNum" sz="quarter" idx="12"/>
          </p:nvPr>
        </p:nvSpPr>
        <p:spPr/>
        <p:txBody>
          <a:bodyPr/>
          <a:lstStyle/>
          <a:p>
            <a:fld id="{7AE184E0-0BD4-4705-A12B-9B71DDE63301}" type="slidenum">
              <a:rPr lang="en-GB" noProof="0" smtClean="0"/>
              <a:t>101</a:t>
            </a:fld>
            <a:endParaRPr lang="en-GB" noProof="0" dirty="0"/>
          </a:p>
        </p:txBody>
      </p:sp>
      <p:pic>
        <p:nvPicPr>
          <p:cNvPr id="6" name="Afbeelding 5">
            <a:extLst>
              <a:ext uri="{FF2B5EF4-FFF2-40B4-BE49-F238E27FC236}">
                <a16:creationId xmlns:a16="http://schemas.microsoft.com/office/drawing/2014/main" id="{F4B4BA92-A484-4854-8F58-ABDC6AD63227}"/>
              </a:ext>
            </a:extLst>
          </p:cNvPr>
          <p:cNvPicPr>
            <a:picLocks noChangeAspect="1"/>
          </p:cNvPicPr>
          <p:nvPr/>
        </p:nvPicPr>
        <p:blipFill>
          <a:blip r:embed="rId3"/>
          <a:stretch>
            <a:fillRect/>
          </a:stretch>
        </p:blipFill>
        <p:spPr>
          <a:xfrm>
            <a:off x="12534166" y="6032335"/>
            <a:ext cx="3982865" cy="2798514"/>
          </a:xfrm>
          <a:prstGeom prst="rect">
            <a:avLst/>
          </a:prstGeom>
        </p:spPr>
      </p:pic>
      <p:pic>
        <p:nvPicPr>
          <p:cNvPr id="7" name="Picture 6">
            <a:extLst>
              <a:ext uri="{FF2B5EF4-FFF2-40B4-BE49-F238E27FC236}">
                <a16:creationId xmlns:a16="http://schemas.microsoft.com/office/drawing/2014/main" id="{5D985216-A5A4-4206-A709-227BA866DAD3}"/>
              </a:ext>
            </a:extLst>
          </p:cNvPr>
          <p:cNvPicPr>
            <a:picLocks noChangeAspect="1"/>
          </p:cNvPicPr>
          <p:nvPr/>
        </p:nvPicPr>
        <p:blipFill>
          <a:blip r:embed="rId4"/>
          <a:stretch>
            <a:fillRect/>
          </a:stretch>
        </p:blipFill>
        <p:spPr>
          <a:xfrm>
            <a:off x="4016374" y="6506527"/>
            <a:ext cx="4956176" cy="2894407"/>
          </a:xfrm>
          <a:prstGeom prst="rect">
            <a:avLst/>
          </a:prstGeom>
        </p:spPr>
      </p:pic>
      <p:sp>
        <p:nvSpPr>
          <p:cNvPr id="10" name="Title 1">
            <a:extLst>
              <a:ext uri="{FF2B5EF4-FFF2-40B4-BE49-F238E27FC236}">
                <a16:creationId xmlns:a16="http://schemas.microsoft.com/office/drawing/2014/main" id="{243B29E0-A930-4884-954E-9137E97968D9}"/>
              </a:ext>
            </a:extLst>
          </p:cNvPr>
          <p:cNvSpPr txBox="1">
            <a:spLocks/>
          </p:cNvSpPr>
          <p:nvPr/>
        </p:nvSpPr>
        <p:spPr>
          <a:xfrm>
            <a:off x="2031266" y="309970"/>
            <a:ext cx="14951312" cy="949564"/>
          </a:xfrm>
          <a:prstGeom prst="rect">
            <a:avLst/>
          </a:prstGeom>
        </p:spPr>
        <p:txBody>
          <a:bodyPr vert="horz" lIns="91440" tIns="45720" rIns="91440" bIns="45720" rtlCol="0" anchor="b" anchorCtr="0">
            <a:normAutofit/>
          </a:bodyPr>
          <a:lstStyle>
            <a:lvl1pPr algn="l" defTabSz="1300368" rtl="0" eaLnBrk="1" latinLnBrk="0" hangingPunct="1">
              <a:lnSpc>
                <a:spcPct val="90000"/>
              </a:lnSpc>
              <a:spcBef>
                <a:spcPct val="0"/>
              </a:spcBef>
              <a:buNone/>
              <a:defRPr sz="3600" b="1" u="none" kern="1200" cap="small" baseline="0">
                <a:solidFill>
                  <a:srgbClr val="002060"/>
                </a:solidFill>
                <a:uFill>
                  <a:solidFill>
                    <a:srgbClr val="1E64C8"/>
                  </a:solidFill>
                </a:uFill>
                <a:latin typeface="Verdana" panose="020B0604030504040204" pitchFamily="34" charset="0"/>
                <a:ea typeface="Verdana" panose="020B0604030504040204" pitchFamily="34" charset="0"/>
                <a:cs typeface="Verdana" panose="020B0604030504040204" pitchFamily="34" charset="0"/>
              </a:defRPr>
            </a:lvl1pPr>
          </a:lstStyle>
          <a:p>
            <a:r>
              <a:rPr lang="nl-BE" dirty="0"/>
              <a:t>Lineaire transformaties</a:t>
            </a:r>
          </a:p>
        </p:txBody>
      </p:sp>
    </p:spTree>
    <p:extLst>
      <p:ext uri="{BB962C8B-B14F-4D97-AF65-F5344CB8AC3E}">
        <p14:creationId xmlns:p14="http://schemas.microsoft.com/office/powerpoint/2010/main" val="21813723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09D7F-4585-4DA0-90C3-4C6BBE2A7816}"/>
              </a:ext>
            </a:extLst>
          </p:cNvPr>
          <p:cNvSpPr>
            <a:spLocks noGrp="1"/>
          </p:cNvSpPr>
          <p:nvPr>
            <p:ph type="title"/>
          </p:nvPr>
        </p:nvSpPr>
        <p:spPr>
          <a:xfrm>
            <a:off x="2031266" y="309970"/>
            <a:ext cx="14951312" cy="949564"/>
          </a:xfrm>
        </p:spPr>
        <p:txBody>
          <a:bodyPr>
            <a:normAutofit/>
          </a:bodyPr>
          <a:lstStyle/>
          <a:p>
            <a:r>
              <a:rPr lang="nl-BE" dirty="0"/>
              <a:t>Lineaire transformaties</a:t>
            </a:r>
          </a:p>
        </p:txBody>
      </p:sp>
      <p:sp>
        <p:nvSpPr>
          <p:cNvPr id="3" name="Content Placeholder 2">
            <a:extLst>
              <a:ext uri="{FF2B5EF4-FFF2-40B4-BE49-F238E27FC236}">
                <a16:creationId xmlns:a16="http://schemas.microsoft.com/office/drawing/2014/main" id="{0725C5EB-2D4E-459E-82E3-0DCAE5D84D6A}"/>
              </a:ext>
            </a:extLst>
          </p:cNvPr>
          <p:cNvSpPr>
            <a:spLocks noGrp="1"/>
          </p:cNvSpPr>
          <p:nvPr>
            <p:ph idx="1"/>
          </p:nvPr>
        </p:nvSpPr>
        <p:spPr/>
        <p:txBody>
          <a:bodyPr>
            <a:normAutofit/>
          </a:bodyPr>
          <a:lstStyle/>
          <a:p>
            <a:pPr marL="86400" indent="0">
              <a:buNone/>
            </a:pPr>
            <a:r>
              <a:rPr lang="nl-BE" b="1" dirty="0"/>
              <a:t>Transformatie van een variabele</a:t>
            </a:r>
          </a:p>
          <a:p>
            <a:pPr marL="86400" indent="0">
              <a:buNone/>
            </a:pPr>
            <a:endParaRPr lang="nl-BE" b="1" dirty="0"/>
          </a:p>
          <a:p>
            <a:r>
              <a:rPr lang="nl-BE" b="1" dirty="0">
                <a:solidFill>
                  <a:srgbClr val="002060"/>
                </a:solidFill>
              </a:rPr>
              <a:t>Lineaire transformatie</a:t>
            </a:r>
          </a:p>
          <a:p>
            <a:pPr lvl="1"/>
            <a:r>
              <a:rPr lang="nl-BE" dirty="0">
                <a:solidFill>
                  <a:srgbClr val="002060"/>
                </a:solidFill>
              </a:rPr>
              <a:t>Alle waarden + of – een constante waarde</a:t>
            </a:r>
          </a:p>
          <a:p>
            <a:pPr marL="720000" lvl="1" indent="0">
              <a:buNone/>
            </a:pPr>
            <a:r>
              <a:rPr lang="nl-BE" b="1" dirty="0">
                <a:solidFill>
                  <a:srgbClr val="002060"/>
                </a:solidFill>
              </a:rPr>
              <a:t>OF</a:t>
            </a:r>
          </a:p>
          <a:p>
            <a:pPr lvl="1"/>
            <a:r>
              <a:rPr lang="nl-BE" dirty="0">
                <a:solidFill>
                  <a:srgbClr val="002060"/>
                </a:solidFill>
              </a:rPr>
              <a:t>Alle waarden x of / een constante waarde</a:t>
            </a:r>
          </a:p>
          <a:p>
            <a:pPr marL="720000" lvl="1" indent="0">
              <a:buNone/>
            </a:pPr>
            <a:endParaRPr lang="nl-BE" dirty="0">
              <a:solidFill>
                <a:srgbClr val="002060"/>
              </a:solidFill>
            </a:endParaRPr>
          </a:p>
          <a:p>
            <a:r>
              <a:rPr lang="nl-BE" b="1" dirty="0">
                <a:solidFill>
                  <a:srgbClr val="002060"/>
                </a:solidFill>
              </a:rPr>
              <a:t>Non-lineaire transformatie</a:t>
            </a:r>
          </a:p>
          <a:p>
            <a:pPr lvl="1"/>
            <a:r>
              <a:rPr lang="nl-BE" dirty="0">
                <a:solidFill>
                  <a:srgbClr val="002060"/>
                </a:solidFill>
              </a:rPr>
              <a:t>Bv. kwadrateren van de waarden van een variabele</a:t>
            </a:r>
          </a:p>
        </p:txBody>
      </p:sp>
      <p:sp>
        <p:nvSpPr>
          <p:cNvPr id="4" name="Slide Number Placeholder 3">
            <a:extLst>
              <a:ext uri="{FF2B5EF4-FFF2-40B4-BE49-F238E27FC236}">
                <a16:creationId xmlns:a16="http://schemas.microsoft.com/office/drawing/2014/main" id="{01C21F17-7FDB-4E39-8547-951C3AF9DE22}"/>
              </a:ext>
            </a:extLst>
          </p:cNvPr>
          <p:cNvSpPr>
            <a:spLocks noGrp="1"/>
          </p:cNvSpPr>
          <p:nvPr>
            <p:ph type="sldNum" sz="quarter" idx="12"/>
          </p:nvPr>
        </p:nvSpPr>
        <p:spPr/>
        <p:txBody>
          <a:bodyPr/>
          <a:lstStyle/>
          <a:p>
            <a:fld id="{7AE184E0-0BD4-4705-A12B-9B71DDE63301}" type="slidenum">
              <a:rPr lang="en-GB" noProof="0" smtClean="0"/>
              <a:t>102</a:t>
            </a:fld>
            <a:endParaRPr lang="en-GB" noProof="0" dirty="0"/>
          </a:p>
        </p:txBody>
      </p:sp>
      <p:sp>
        <p:nvSpPr>
          <p:cNvPr id="5" name="Content Placeholder 4">
            <a:extLst>
              <a:ext uri="{FF2B5EF4-FFF2-40B4-BE49-F238E27FC236}">
                <a16:creationId xmlns:a16="http://schemas.microsoft.com/office/drawing/2014/main" id="{5F38DE68-7F7E-4D98-8036-867454CEFE32}"/>
              </a:ext>
            </a:extLst>
          </p:cNvPr>
          <p:cNvSpPr>
            <a:spLocks noGrp="1"/>
          </p:cNvSpPr>
          <p:nvPr>
            <p:ph idx="13"/>
          </p:nvPr>
        </p:nvSpPr>
        <p:spPr/>
        <p:txBody>
          <a:bodyPr/>
          <a:lstStyle/>
          <a:p>
            <a:endParaRPr lang="nl-BE" b="1" dirty="0"/>
          </a:p>
        </p:txBody>
      </p:sp>
    </p:spTree>
    <p:extLst>
      <p:ext uri="{BB962C8B-B14F-4D97-AF65-F5344CB8AC3E}">
        <p14:creationId xmlns:p14="http://schemas.microsoft.com/office/powerpoint/2010/main" val="20248122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09D7F-4585-4DA0-90C3-4C6BBE2A7816}"/>
              </a:ext>
            </a:extLst>
          </p:cNvPr>
          <p:cNvSpPr>
            <a:spLocks noGrp="1"/>
          </p:cNvSpPr>
          <p:nvPr>
            <p:ph type="title"/>
          </p:nvPr>
        </p:nvSpPr>
        <p:spPr>
          <a:xfrm>
            <a:off x="2031266" y="309970"/>
            <a:ext cx="14951312" cy="949564"/>
          </a:xfrm>
        </p:spPr>
        <p:txBody>
          <a:bodyPr>
            <a:normAutofit/>
          </a:bodyPr>
          <a:lstStyle/>
          <a:p>
            <a:r>
              <a:rPr lang="nl-BE" dirty="0"/>
              <a:t>Lineaire transformaties</a:t>
            </a:r>
          </a:p>
        </p:txBody>
      </p:sp>
      <p:sp>
        <p:nvSpPr>
          <p:cNvPr id="3" name="Content Placeholder 2">
            <a:extLst>
              <a:ext uri="{FF2B5EF4-FFF2-40B4-BE49-F238E27FC236}">
                <a16:creationId xmlns:a16="http://schemas.microsoft.com/office/drawing/2014/main" id="{0725C5EB-2D4E-459E-82E3-0DCAE5D84D6A}"/>
              </a:ext>
            </a:extLst>
          </p:cNvPr>
          <p:cNvSpPr>
            <a:spLocks noGrp="1"/>
          </p:cNvSpPr>
          <p:nvPr>
            <p:ph idx="1"/>
          </p:nvPr>
        </p:nvSpPr>
        <p:spPr/>
        <p:txBody>
          <a:bodyPr>
            <a:normAutofit/>
          </a:bodyPr>
          <a:lstStyle/>
          <a:p>
            <a:pPr marL="86400" indent="0">
              <a:buNone/>
            </a:pPr>
            <a:r>
              <a:rPr lang="nl-BE" b="1" dirty="0"/>
              <a:t>Transformatie van een variabele</a:t>
            </a:r>
          </a:p>
          <a:p>
            <a:pPr marL="86400" indent="0">
              <a:buNone/>
            </a:pPr>
            <a:endParaRPr lang="nl-BE" b="1" dirty="0"/>
          </a:p>
          <a:p>
            <a:r>
              <a:rPr lang="nl-BE" b="1" dirty="0">
                <a:solidFill>
                  <a:srgbClr val="002060"/>
                </a:solidFill>
              </a:rPr>
              <a:t>Lineaire transformatie</a:t>
            </a:r>
          </a:p>
          <a:p>
            <a:pPr lvl="1"/>
            <a:r>
              <a:rPr lang="nl-BE" dirty="0">
                <a:solidFill>
                  <a:srgbClr val="002060"/>
                </a:solidFill>
              </a:rPr>
              <a:t>Alle waarden + of – een constante waarde</a:t>
            </a:r>
          </a:p>
          <a:p>
            <a:pPr marL="720000" lvl="1" indent="0">
              <a:buNone/>
            </a:pPr>
            <a:r>
              <a:rPr lang="nl-BE" b="1" dirty="0">
                <a:solidFill>
                  <a:srgbClr val="002060"/>
                </a:solidFill>
              </a:rPr>
              <a:t>OF</a:t>
            </a:r>
          </a:p>
          <a:p>
            <a:pPr lvl="1"/>
            <a:r>
              <a:rPr lang="nl-BE" dirty="0">
                <a:solidFill>
                  <a:srgbClr val="002060"/>
                </a:solidFill>
              </a:rPr>
              <a:t>Alle waarden x of / een constante waarde</a:t>
            </a:r>
          </a:p>
          <a:p>
            <a:pPr marL="720000" lvl="1" indent="0">
              <a:buNone/>
            </a:pPr>
            <a:endParaRPr lang="nl-BE" dirty="0">
              <a:solidFill>
                <a:srgbClr val="002060"/>
              </a:solidFill>
            </a:endParaRPr>
          </a:p>
          <a:p>
            <a:r>
              <a:rPr lang="nl-BE" b="1" dirty="0">
                <a:solidFill>
                  <a:srgbClr val="002060"/>
                </a:solidFill>
              </a:rPr>
              <a:t>Non-lineaire transformatie</a:t>
            </a:r>
          </a:p>
          <a:p>
            <a:pPr lvl="1"/>
            <a:r>
              <a:rPr lang="nl-BE" dirty="0">
                <a:solidFill>
                  <a:srgbClr val="002060"/>
                </a:solidFill>
              </a:rPr>
              <a:t>Bv. kwadrateren van de waarden van een variabele</a:t>
            </a:r>
          </a:p>
        </p:txBody>
      </p:sp>
      <p:sp>
        <p:nvSpPr>
          <p:cNvPr id="4" name="Slide Number Placeholder 3">
            <a:extLst>
              <a:ext uri="{FF2B5EF4-FFF2-40B4-BE49-F238E27FC236}">
                <a16:creationId xmlns:a16="http://schemas.microsoft.com/office/drawing/2014/main" id="{01C21F17-7FDB-4E39-8547-951C3AF9DE22}"/>
              </a:ext>
            </a:extLst>
          </p:cNvPr>
          <p:cNvSpPr>
            <a:spLocks noGrp="1"/>
          </p:cNvSpPr>
          <p:nvPr>
            <p:ph type="sldNum" sz="quarter" idx="12"/>
          </p:nvPr>
        </p:nvSpPr>
        <p:spPr/>
        <p:txBody>
          <a:bodyPr/>
          <a:lstStyle/>
          <a:p>
            <a:fld id="{7AE184E0-0BD4-4705-A12B-9B71DDE63301}" type="slidenum">
              <a:rPr lang="en-GB" noProof="0" smtClean="0"/>
              <a:t>103</a:t>
            </a:fld>
            <a:endParaRPr lang="en-GB" noProof="0" dirty="0"/>
          </a:p>
        </p:txBody>
      </p:sp>
      <p:sp>
        <p:nvSpPr>
          <p:cNvPr id="5" name="Content Placeholder 4">
            <a:extLst>
              <a:ext uri="{FF2B5EF4-FFF2-40B4-BE49-F238E27FC236}">
                <a16:creationId xmlns:a16="http://schemas.microsoft.com/office/drawing/2014/main" id="{5F38DE68-7F7E-4D98-8036-867454CEFE32}"/>
              </a:ext>
            </a:extLst>
          </p:cNvPr>
          <p:cNvSpPr>
            <a:spLocks noGrp="1"/>
          </p:cNvSpPr>
          <p:nvPr>
            <p:ph idx="13"/>
          </p:nvPr>
        </p:nvSpPr>
        <p:spPr/>
        <p:txBody>
          <a:bodyPr/>
          <a:lstStyle/>
          <a:p>
            <a:endParaRPr lang="nl-BE" b="1" dirty="0"/>
          </a:p>
        </p:txBody>
      </p:sp>
      <p:pic>
        <p:nvPicPr>
          <p:cNvPr id="6" name="Tijdelijke aanduiding voor inhoud 10" descr="Goed Bij">
            <a:extLst>
              <a:ext uri="{FF2B5EF4-FFF2-40B4-BE49-F238E27FC236}">
                <a16:creationId xmlns:a16="http://schemas.microsoft.com/office/drawing/2014/main" id="{AC60E2B0-286A-0390-4084-609D23BCCC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26062" y="5436205"/>
            <a:ext cx="2872696" cy="2872696"/>
          </a:xfrm>
          <a:prstGeom prst="rect">
            <a:avLst/>
          </a:prstGeom>
        </p:spPr>
      </p:pic>
      <p:sp>
        <p:nvSpPr>
          <p:cNvPr id="8" name="Gedachtewolkje: wolk 7">
            <a:extLst>
              <a:ext uri="{FF2B5EF4-FFF2-40B4-BE49-F238E27FC236}">
                <a16:creationId xmlns:a16="http://schemas.microsoft.com/office/drawing/2014/main" id="{A81F4980-C303-A605-9B70-E6AE239A8524}"/>
              </a:ext>
            </a:extLst>
          </p:cNvPr>
          <p:cNvSpPr/>
          <p:nvPr/>
        </p:nvSpPr>
        <p:spPr>
          <a:xfrm>
            <a:off x="12875217" y="2334582"/>
            <a:ext cx="3847081" cy="3503113"/>
          </a:xfrm>
          <a:prstGeom prst="cloudCallout">
            <a:avLst/>
          </a:prstGeom>
          <a:noFill/>
          <a:ln w="317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i="1" dirty="0">
                <a:solidFill>
                  <a:srgbClr val="7030A0"/>
                </a:solidFill>
                <a:latin typeface="Aptos" panose="020B0004020202020204" pitchFamily="34" charset="0"/>
              </a:rPr>
              <a:t>Lineaire transformaties hebben geen effect op de vorm van de verdeling.</a:t>
            </a:r>
          </a:p>
        </p:txBody>
      </p:sp>
    </p:spTree>
    <p:extLst>
      <p:ext uri="{BB962C8B-B14F-4D97-AF65-F5344CB8AC3E}">
        <p14:creationId xmlns:p14="http://schemas.microsoft.com/office/powerpoint/2010/main" val="1209846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09D7F-4585-4DA0-90C3-4C6BBE2A7816}"/>
              </a:ext>
            </a:extLst>
          </p:cNvPr>
          <p:cNvSpPr>
            <a:spLocks noGrp="1"/>
          </p:cNvSpPr>
          <p:nvPr>
            <p:ph type="title"/>
          </p:nvPr>
        </p:nvSpPr>
        <p:spPr>
          <a:xfrm>
            <a:off x="2031266" y="309970"/>
            <a:ext cx="14951312" cy="949564"/>
          </a:xfrm>
        </p:spPr>
        <p:txBody>
          <a:bodyPr>
            <a:normAutofit/>
          </a:bodyPr>
          <a:lstStyle/>
          <a:p>
            <a:r>
              <a:rPr lang="nl-BE" dirty="0"/>
              <a:t>Standaardiseren: standaardscore </a:t>
            </a:r>
            <a:r>
              <a:rPr lang="nl-BE" dirty="0" err="1"/>
              <a:t>z</a:t>
            </a:r>
            <a:endParaRPr lang="nl-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25C5EB-2D4E-459E-82E3-0DCAE5D84D6A}"/>
                  </a:ext>
                </a:extLst>
              </p:cNvPr>
              <p:cNvSpPr>
                <a:spLocks noGrp="1"/>
              </p:cNvSpPr>
              <p:nvPr>
                <p:ph idx="1"/>
              </p:nvPr>
            </p:nvSpPr>
            <p:spPr/>
            <p:txBody>
              <a:bodyPr>
                <a:normAutofit/>
              </a:bodyPr>
              <a:lstStyle/>
              <a:p>
                <a:pPr marL="86400" indent="0">
                  <a:buNone/>
                </a:pPr>
                <a:r>
                  <a:rPr lang="nl-BE" b="1" dirty="0">
                    <a:highlight>
                      <a:srgbClr val="FFFF00"/>
                    </a:highlight>
                  </a:rPr>
                  <a:t>Transformatie van een variabele: standaardiseren</a:t>
                </a:r>
              </a:p>
              <a:p>
                <a:r>
                  <a:rPr lang="nl-BE" dirty="0">
                    <a:solidFill>
                      <a:srgbClr val="002060"/>
                    </a:solidFill>
                  </a:rPr>
                  <a:t>Transformeren niet altijd makkelijk (zoals bij km vs. mijl)</a:t>
                </a:r>
              </a:p>
              <a:p>
                <a:pPr lvl="1"/>
                <a:r>
                  <a:rPr lang="nl-BE" i="1" dirty="0">
                    <a:solidFill>
                      <a:srgbClr val="002060"/>
                    </a:solidFill>
                  </a:rPr>
                  <a:t>Bv. Gewicht (kg) en lengte (cm):</a:t>
                </a:r>
              </a:p>
              <a:p>
                <a:pPr lvl="3"/>
                <a:r>
                  <a:rPr lang="nl-BE" i="1" dirty="0">
                    <a:solidFill>
                      <a:srgbClr val="002060"/>
                    </a:solidFill>
                  </a:rPr>
                  <a:t>Wat is ‘extremer’: 	15 kg zwaarder zijn dan </a:t>
                </a:r>
                <a14:m>
                  <m:oMath xmlns:m="http://schemas.openxmlformats.org/officeDocument/2006/math">
                    <m:acc>
                      <m:accPr>
                        <m:chr m:val="̅"/>
                        <m:ctrlPr>
                          <a:rPr lang="nl-BE" i="1">
                            <a:solidFill>
                              <a:srgbClr val="002060"/>
                            </a:solidFill>
                            <a:latin typeface="Cambria Math" panose="02040503050406030204" pitchFamily="18" charset="0"/>
                          </a:rPr>
                        </m:ctrlPr>
                      </m:accPr>
                      <m:e>
                        <m:r>
                          <a:rPr lang="nl-BE" i="1" smtClean="0">
                            <a:solidFill>
                              <a:srgbClr val="002060"/>
                            </a:solidFill>
                            <a:latin typeface="Cambria Math" panose="02040503050406030204" pitchFamily="18" charset="0"/>
                          </a:rPr>
                          <m:t>𝑋</m:t>
                        </m:r>
                      </m:e>
                    </m:acc>
                    <m:r>
                      <a:rPr lang="nl-BE" i="1" smtClean="0">
                        <a:solidFill>
                          <a:srgbClr val="002060"/>
                        </a:solidFill>
                        <a:latin typeface="Cambria Math" panose="02040503050406030204" pitchFamily="18" charset="0"/>
                      </a:rPr>
                      <m:t> </m:t>
                    </m:r>
                  </m:oMath>
                </a14:m>
                <a:r>
                  <a:rPr lang="nl-BE" i="1" baseline="-25000" dirty="0">
                    <a:solidFill>
                      <a:srgbClr val="002060"/>
                    </a:solidFill>
                  </a:rPr>
                  <a:t>gewicht</a:t>
                </a:r>
                <a:r>
                  <a:rPr lang="nl-BE" i="1" dirty="0">
                    <a:solidFill>
                      <a:srgbClr val="002060"/>
                    </a:solidFill>
                  </a:rPr>
                  <a:t>  </a:t>
                </a:r>
              </a:p>
              <a:p>
                <a:pPr marL="720000" lvl="1" indent="0">
                  <a:buNone/>
                </a:pPr>
                <a:r>
                  <a:rPr lang="nl-BE" i="1" dirty="0">
                    <a:solidFill>
                      <a:srgbClr val="002060"/>
                    </a:solidFill>
                  </a:rPr>
                  <a:t>																of </a:t>
                </a:r>
              </a:p>
              <a:p>
                <a:pPr marL="720000" lvl="1" indent="0">
                  <a:buNone/>
                </a:pPr>
                <a:r>
                  <a:rPr lang="nl-BE" i="1" dirty="0">
                    <a:solidFill>
                      <a:srgbClr val="002060"/>
                    </a:solidFill>
                  </a:rPr>
                  <a:t>												10 cm langer dan </a:t>
                </a:r>
                <a14:m>
                  <m:oMath xmlns:m="http://schemas.openxmlformats.org/officeDocument/2006/math">
                    <m:acc>
                      <m:accPr>
                        <m:chr m:val="̅"/>
                        <m:ctrlPr>
                          <a:rPr lang="nl-BE" i="1">
                            <a:solidFill>
                              <a:srgbClr val="002060"/>
                            </a:solidFill>
                            <a:latin typeface="Cambria Math" panose="02040503050406030204" pitchFamily="18" charset="0"/>
                          </a:rPr>
                        </m:ctrlPr>
                      </m:accPr>
                      <m:e>
                        <m:r>
                          <a:rPr lang="nl-BE" i="1" smtClean="0">
                            <a:solidFill>
                              <a:srgbClr val="002060"/>
                            </a:solidFill>
                            <a:latin typeface="Cambria Math" panose="02040503050406030204" pitchFamily="18" charset="0"/>
                          </a:rPr>
                          <m:t>𝑋</m:t>
                        </m:r>
                      </m:e>
                    </m:acc>
                    <m:r>
                      <a:rPr lang="nl-BE" i="1" smtClean="0">
                        <a:solidFill>
                          <a:srgbClr val="002060"/>
                        </a:solidFill>
                        <a:latin typeface="Cambria Math" panose="02040503050406030204" pitchFamily="18" charset="0"/>
                      </a:rPr>
                      <m:t> </m:t>
                    </m:r>
                  </m:oMath>
                </a14:m>
                <a:r>
                  <a:rPr lang="nl-BE" i="1" baseline="-25000" dirty="0">
                    <a:solidFill>
                      <a:srgbClr val="002060"/>
                    </a:solidFill>
                  </a:rPr>
                  <a:t>lengte</a:t>
                </a:r>
                <a:r>
                  <a:rPr lang="nl-BE" i="1" dirty="0">
                    <a:solidFill>
                      <a:srgbClr val="002060"/>
                    </a:solidFill>
                  </a:rPr>
                  <a:t> ?</a:t>
                </a:r>
              </a:p>
              <a:p>
                <a:pPr lvl="1"/>
                <a:r>
                  <a:rPr lang="nl-BE" dirty="0">
                    <a:solidFill>
                      <a:srgbClr val="002060"/>
                    </a:solidFill>
                  </a:rPr>
                  <a:t>Gewicht omzetten in centimeters of lengte in kilogram is onmogelijk</a:t>
                </a:r>
              </a:p>
              <a:p>
                <a:pPr lvl="2"/>
                <a:r>
                  <a:rPr lang="nl-BE" b="1" dirty="0">
                    <a:solidFill>
                      <a:srgbClr val="002060"/>
                    </a:solidFill>
                  </a:rPr>
                  <a:t>standaardiseren van beide variabelen</a:t>
                </a:r>
              </a:p>
              <a:p>
                <a:pPr marL="1306800" lvl="2" indent="0">
                  <a:buNone/>
                </a:pPr>
                <a:endParaRPr lang="nl-BE" b="1" dirty="0">
                  <a:solidFill>
                    <a:srgbClr val="002060"/>
                  </a:solidFill>
                </a:endParaRPr>
              </a:p>
              <a:p>
                <a:r>
                  <a:rPr lang="nl-BE" b="1" dirty="0">
                    <a:solidFill>
                      <a:srgbClr val="002060"/>
                    </a:solidFill>
                  </a:rPr>
                  <a:t>Standaardiseren</a:t>
                </a:r>
                <a:r>
                  <a:rPr lang="nl-BE" dirty="0">
                    <a:solidFill>
                      <a:srgbClr val="002060"/>
                    </a:solidFill>
                  </a:rPr>
                  <a:t> = alle waarden (</a:t>
                </a:r>
                <a:r>
                  <a:rPr lang="nl-BE" dirty="0" err="1">
                    <a:solidFill>
                      <a:srgbClr val="002060"/>
                    </a:solidFill>
                  </a:rPr>
                  <a:t>X</a:t>
                </a:r>
                <a:r>
                  <a:rPr lang="nl-BE" baseline="-25000" dirty="0" err="1">
                    <a:solidFill>
                      <a:srgbClr val="002060"/>
                    </a:solidFill>
                  </a:rPr>
                  <a:t>i</a:t>
                </a:r>
                <a:r>
                  <a:rPr lang="nl-BE" dirty="0">
                    <a:solidFill>
                      <a:srgbClr val="002060"/>
                    </a:solidFill>
                  </a:rPr>
                  <a:t>) van een variabele transformeren </a:t>
                </a:r>
              </a:p>
              <a:p>
                <a:pPr marL="86400" indent="0">
                  <a:buNone/>
                </a:pPr>
                <a:r>
                  <a:rPr lang="nl-BE" dirty="0">
                    <a:solidFill>
                      <a:srgbClr val="002060"/>
                    </a:solidFill>
                  </a:rPr>
                  <a:t>									  zodat </a:t>
                </a:r>
                <a14:m>
                  <m:oMath xmlns:m="http://schemas.openxmlformats.org/officeDocument/2006/math">
                    <m:acc>
                      <m:accPr>
                        <m:chr m:val="̅"/>
                        <m:ctrlPr>
                          <a:rPr lang="nl-BE" i="1" smtClean="0">
                            <a:solidFill>
                              <a:srgbClr val="002060"/>
                            </a:solidFill>
                            <a:latin typeface="Cambria Math" panose="02040503050406030204" pitchFamily="18" charset="0"/>
                          </a:rPr>
                        </m:ctrlPr>
                      </m:accPr>
                      <m:e>
                        <m:r>
                          <a:rPr lang="nl-BE" b="0" i="1" smtClean="0">
                            <a:solidFill>
                              <a:srgbClr val="002060"/>
                            </a:solidFill>
                            <a:latin typeface="Cambria Math" panose="02040503050406030204" pitchFamily="18" charset="0"/>
                          </a:rPr>
                          <m:t>𝑋</m:t>
                        </m:r>
                      </m:e>
                    </m:acc>
                  </m:oMath>
                </a14:m>
                <a:r>
                  <a:rPr lang="nl-BE" dirty="0">
                    <a:solidFill>
                      <a:srgbClr val="002060"/>
                    </a:solidFill>
                  </a:rPr>
                  <a:t> = 0 en 𝑠 = 1</a:t>
                </a:r>
              </a:p>
              <a:p>
                <a:r>
                  <a:rPr lang="nl-BE" dirty="0">
                    <a:solidFill>
                      <a:srgbClr val="002060"/>
                    </a:solidFill>
                  </a:rPr>
                  <a:t>Nieuwe reeks waarden </a:t>
                </a:r>
                <a:r>
                  <a:rPr lang="nl-BE" b="1" dirty="0">
                    <a:solidFill>
                      <a:srgbClr val="002060"/>
                    </a:solidFill>
                  </a:rPr>
                  <a:t>= standaardscores of </a:t>
                </a:r>
                <a:r>
                  <a:rPr lang="nl-BE" b="1" dirty="0" err="1">
                    <a:solidFill>
                      <a:srgbClr val="002060"/>
                    </a:solidFill>
                  </a:rPr>
                  <a:t>z</a:t>
                </a:r>
                <a:r>
                  <a:rPr lang="nl-BE" b="1" dirty="0">
                    <a:solidFill>
                      <a:srgbClr val="002060"/>
                    </a:solidFill>
                  </a:rPr>
                  <a:t>-scores (</a:t>
                </a:r>
                <a:r>
                  <a:rPr lang="nl-BE" b="1" dirty="0" err="1">
                    <a:solidFill>
                      <a:srgbClr val="002060"/>
                    </a:solidFill>
                  </a:rPr>
                  <a:t>z</a:t>
                </a:r>
                <a:r>
                  <a:rPr lang="nl-BE" b="1" baseline="-25000" dirty="0" err="1">
                    <a:solidFill>
                      <a:srgbClr val="002060"/>
                    </a:solidFill>
                  </a:rPr>
                  <a:t>i</a:t>
                </a:r>
                <a:r>
                  <a:rPr lang="nl-BE" b="1" dirty="0">
                    <a:solidFill>
                      <a:srgbClr val="002060"/>
                    </a:solidFill>
                  </a:rPr>
                  <a:t>)</a:t>
                </a:r>
              </a:p>
            </p:txBody>
          </p:sp>
        </mc:Choice>
        <mc:Fallback xmlns="">
          <p:sp>
            <p:nvSpPr>
              <p:cNvPr id="3" name="Content Placeholder 2">
                <a:extLst>
                  <a:ext uri="{FF2B5EF4-FFF2-40B4-BE49-F238E27FC236}">
                    <a16:creationId xmlns:a16="http://schemas.microsoft.com/office/drawing/2014/main" id="{0725C5EB-2D4E-459E-82E3-0DCAE5D84D6A}"/>
                  </a:ext>
                </a:extLst>
              </p:cNvPr>
              <p:cNvSpPr>
                <a:spLocks noGrp="1" noRot="1" noChangeAspect="1" noMove="1" noResize="1" noEditPoints="1" noAdjustHandles="1" noChangeArrowheads="1" noChangeShapeType="1" noTextEdit="1"/>
              </p:cNvSpPr>
              <p:nvPr>
                <p:ph idx="1"/>
              </p:nvPr>
            </p:nvSpPr>
            <p:spPr>
              <a:blipFill>
                <a:blip r:embed="rId3"/>
                <a:stretch>
                  <a:fillRect l="-253" t="-533"/>
                </a:stretch>
              </a:blipFill>
            </p:spPr>
            <p:txBody>
              <a:bodyPr/>
              <a:lstStyle/>
              <a:p>
                <a:r>
                  <a:rPr lang="nl-NL">
                    <a:noFill/>
                  </a:rPr>
                  <a:t> </a:t>
                </a:r>
              </a:p>
            </p:txBody>
          </p:sp>
        </mc:Fallback>
      </mc:AlternateContent>
      <p:sp>
        <p:nvSpPr>
          <p:cNvPr id="4" name="Slide Number Placeholder 3">
            <a:extLst>
              <a:ext uri="{FF2B5EF4-FFF2-40B4-BE49-F238E27FC236}">
                <a16:creationId xmlns:a16="http://schemas.microsoft.com/office/drawing/2014/main" id="{01C21F17-7FDB-4E39-8547-951C3AF9DE22}"/>
              </a:ext>
            </a:extLst>
          </p:cNvPr>
          <p:cNvSpPr>
            <a:spLocks noGrp="1"/>
          </p:cNvSpPr>
          <p:nvPr>
            <p:ph type="sldNum" sz="quarter" idx="12"/>
          </p:nvPr>
        </p:nvSpPr>
        <p:spPr/>
        <p:txBody>
          <a:bodyPr/>
          <a:lstStyle/>
          <a:p>
            <a:fld id="{7AE184E0-0BD4-4705-A12B-9B71DDE63301}" type="slidenum">
              <a:rPr lang="en-GB" noProof="0" smtClean="0"/>
              <a:t>104</a:t>
            </a:fld>
            <a:endParaRPr lang="en-GB" noProof="0" dirty="0"/>
          </a:p>
        </p:txBody>
      </p:sp>
      <p:sp>
        <p:nvSpPr>
          <p:cNvPr id="5" name="Content Placeholder 4">
            <a:extLst>
              <a:ext uri="{FF2B5EF4-FFF2-40B4-BE49-F238E27FC236}">
                <a16:creationId xmlns:a16="http://schemas.microsoft.com/office/drawing/2014/main" id="{5F38DE68-7F7E-4D98-8036-867454CEFE32}"/>
              </a:ext>
            </a:extLst>
          </p:cNvPr>
          <p:cNvSpPr>
            <a:spLocks noGrp="1"/>
          </p:cNvSpPr>
          <p:nvPr>
            <p:ph idx="13"/>
          </p:nvPr>
        </p:nvSpPr>
        <p:spPr/>
        <p:txBody>
          <a:bodyPr/>
          <a:lstStyle/>
          <a:p>
            <a:endParaRPr lang="nl-BE" b="1" dirty="0"/>
          </a:p>
        </p:txBody>
      </p:sp>
    </p:spTree>
    <p:extLst>
      <p:ext uri="{BB962C8B-B14F-4D97-AF65-F5344CB8AC3E}">
        <p14:creationId xmlns:p14="http://schemas.microsoft.com/office/powerpoint/2010/main" val="13445112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09D7F-4585-4DA0-90C3-4C6BBE2A7816}"/>
              </a:ext>
            </a:extLst>
          </p:cNvPr>
          <p:cNvSpPr>
            <a:spLocks noGrp="1"/>
          </p:cNvSpPr>
          <p:nvPr>
            <p:ph type="title"/>
          </p:nvPr>
        </p:nvSpPr>
        <p:spPr>
          <a:xfrm>
            <a:off x="2031266" y="309970"/>
            <a:ext cx="14951312" cy="949564"/>
          </a:xfrm>
        </p:spPr>
        <p:txBody>
          <a:bodyPr>
            <a:normAutofit/>
          </a:bodyPr>
          <a:lstStyle/>
          <a:p>
            <a:r>
              <a:rPr lang="nl-BE" dirty="0"/>
              <a:t>Standaardiseren: standaardscore </a:t>
            </a:r>
            <a:r>
              <a:rPr lang="nl-BE" dirty="0" err="1"/>
              <a:t>z</a:t>
            </a:r>
            <a:endParaRPr lang="nl-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25C5EB-2D4E-459E-82E3-0DCAE5D84D6A}"/>
                  </a:ext>
                </a:extLst>
              </p:cNvPr>
              <p:cNvSpPr>
                <a:spLocks noGrp="1"/>
              </p:cNvSpPr>
              <p:nvPr>
                <p:ph idx="1"/>
              </p:nvPr>
            </p:nvSpPr>
            <p:spPr>
              <a:xfrm>
                <a:off x="327069" y="1816273"/>
                <a:ext cx="16858641" cy="6864264"/>
              </a:xfrm>
            </p:spPr>
            <p:txBody>
              <a:bodyPr>
                <a:noAutofit/>
              </a:bodyPr>
              <a:lstStyle/>
              <a:p>
                <a:pPr marL="86400" indent="0">
                  <a:buNone/>
                </a:pPr>
                <a:r>
                  <a:rPr lang="nl-BE" sz="3000" b="1" dirty="0"/>
                  <a:t>Transformatie van een variabele: standaardiseren</a:t>
                </a:r>
              </a:p>
              <a:p>
                <a:r>
                  <a:rPr lang="nl-BE" dirty="0">
                    <a:solidFill>
                      <a:srgbClr val="002060"/>
                    </a:solidFill>
                  </a:rPr>
                  <a:t>Z-scores berekenen:</a:t>
                </a:r>
              </a:p>
              <a:p>
                <a:r>
                  <a:rPr lang="nl-BE" dirty="0">
                    <a:solidFill>
                      <a:srgbClr val="002060"/>
                    </a:solidFill>
                  </a:rPr>
                  <a:t>Bv. respondent: </a:t>
                </a:r>
              </a:p>
              <a:p>
                <a:pPr marL="720000" lvl="1" indent="0">
                  <a:buNone/>
                </a:pPr>
                <a:r>
                  <a:rPr lang="nl-BE" dirty="0">
                    <a:solidFill>
                      <a:srgbClr val="002060"/>
                    </a:solidFill>
                  </a:rPr>
                  <a:t>		</a:t>
                </a:r>
                <a:r>
                  <a:rPr lang="nl-BE" dirty="0" err="1">
                    <a:solidFill>
                      <a:srgbClr val="002060"/>
                    </a:solidFill>
                  </a:rPr>
                  <a:t>X</a:t>
                </a:r>
                <a:r>
                  <a:rPr lang="nl-BE" baseline="-25000" dirty="0" err="1">
                    <a:solidFill>
                      <a:srgbClr val="002060"/>
                    </a:solidFill>
                  </a:rPr>
                  <a:t>gewicht</a:t>
                </a:r>
                <a:r>
                  <a:rPr lang="nl-BE" dirty="0">
                    <a:solidFill>
                      <a:srgbClr val="002060"/>
                    </a:solidFill>
                  </a:rPr>
                  <a:t>		= 94 kg 					 </a:t>
                </a:r>
                <a:r>
                  <a:rPr lang="nl-BE" dirty="0" err="1">
                    <a:solidFill>
                      <a:srgbClr val="002060"/>
                    </a:solidFill>
                  </a:rPr>
                  <a:t>X</a:t>
                </a:r>
                <a:r>
                  <a:rPr lang="nl-BE" baseline="-25000" dirty="0" err="1">
                    <a:solidFill>
                      <a:srgbClr val="002060"/>
                    </a:solidFill>
                  </a:rPr>
                  <a:t>lengte</a:t>
                </a:r>
                <a:r>
                  <a:rPr lang="nl-BE" dirty="0">
                    <a:solidFill>
                      <a:srgbClr val="002060"/>
                    </a:solidFill>
                  </a:rPr>
                  <a:t>  = 179 cm</a:t>
                </a:r>
                <a:br>
                  <a:rPr lang="nl-BE" dirty="0">
                    <a:solidFill>
                      <a:srgbClr val="002060"/>
                    </a:solidFill>
                  </a:rPr>
                </a:br>
                <a:r>
                  <a:rPr lang="nl-BE" dirty="0">
                    <a:solidFill>
                      <a:srgbClr val="002060"/>
                    </a:solidFill>
                  </a:rPr>
                  <a:t>		</a:t>
                </a:r>
                <a14:m>
                  <m:oMath xmlns:m="http://schemas.openxmlformats.org/officeDocument/2006/math">
                    <m:acc>
                      <m:accPr>
                        <m:chr m:val="̅"/>
                        <m:ctrlPr>
                          <a:rPr lang="nl-BE" i="1">
                            <a:solidFill>
                              <a:srgbClr val="002060"/>
                            </a:solidFill>
                            <a:latin typeface="Cambria Math" panose="02040503050406030204" pitchFamily="18" charset="0"/>
                          </a:rPr>
                        </m:ctrlPr>
                      </m:accPr>
                      <m:e>
                        <m:r>
                          <a:rPr lang="nl-BE" i="1">
                            <a:solidFill>
                              <a:srgbClr val="002060"/>
                            </a:solidFill>
                            <a:latin typeface="Cambria Math" panose="02040503050406030204" pitchFamily="18" charset="0"/>
                          </a:rPr>
                          <m:t>𝑋</m:t>
                        </m:r>
                      </m:e>
                    </m:acc>
                  </m:oMath>
                </a14:m>
                <a:r>
                  <a:rPr lang="nl-BE" baseline="-25000" dirty="0">
                    <a:solidFill>
                      <a:srgbClr val="002060"/>
                    </a:solidFill>
                  </a:rPr>
                  <a:t>gewicht</a:t>
                </a:r>
                <a:r>
                  <a:rPr lang="nl-BE" dirty="0">
                    <a:solidFill>
                      <a:srgbClr val="002060"/>
                    </a:solidFill>
                  </a:rPr>
                  <a:t> 		= 80 kg		 			 </a:t>
                </a:r>
                <a14:m>
                  <m:oMath xmlns:m="http://schemas.openxmlformats.org/officeDocument/2006/math">
                    <m:acc>
                      <m:accPr>
                        <m:chr m:val="̅"/>
                        <m:ctrlPr>
                          <a:rPr lang="nl-BE" i="1">
                            <a:solidFill>
                              <a:srgbClr val="002060"/>
                            </a:solidFill>
                            <a:latin typeface="Cambria Math" panose="02040503050406030204" pitchFamily="18" charset="0"/>
                          </a:rPr>
                        </m:ctrlPr>
                      </m:accPr>
                      <m:e>
                        <m:r>
                          <a:rPr lang="nl-BE" i="1">
                            <a:solidFill>
                              <a:srgbClr val="002060"/>
                            </a:solidFill>
                            <a:latin typeface="Cambria Math" panose="02040503050406030204" pitchFamily="18" charset="0"/>
                          </a:rPr>
                          <m:t>𝑋</m:t>
                        </m:r>
                      </m:e>
                    </m:acc>
                  </m:oMath>
                </a14:m>
                <a:r>
                  <a:rPr lang="nl-BE" baseline="-25000" dirty="0">
                    <a:solidFill>
                      <a:srgbClr val="002060"/>
                    </a:solidFill>
                  </a:rPr>
                  <a:t>lengte</a:t>
                </a:r>
                <a:r>
                  <a:rPr lang="nl-BE" dirty="0">
                    <a:solidFill>
                      <a:srgbClr val="002060"/>
                    </a:solidFill>
                  </a:rPr>
                  <a:t>  = 176 cm</a:t>
                </a:r>
                <a:br>
                  <a:rPr lang="nl-BE" dirty="0">
                    <a:solidFill>
                      <a:srgbClr val="002060"/>
                    </a:solidFill>
                  </a:rPr>
                </a:br>
                <a:r>
                  <a:rPr lang="nl-BE" dirty="0">
                    <a:solidFill>
                      <a:srgbClr val="002060"/>
                    </a:solidFill>
                  </a:rPr>
                  <a:t>		𝑠</a:t>
                </a:r>
                <a:r>
                  <a:rPr lang="nl-BE" baseline="-25000" dirty="0">
                    <a:solidFill>
                      <a:srgbClr val="002060"/>
                    </a:solidFill>
                  </a:rPr>
                  <a:t>gewicht</a:t>
                </a:r>
                <a:r>
                  <a:rPr lang="nl-BE" dirty="0">
                    <a:solidFill>
                      <a:srgbClr val="002060"/>
                    </a:solidFill>
                  </a:rPr>
                  <a:t> 		= 10 kg					 𝑠</a:t>
                </a:r>
                <a:r>
                  <a:rPr lang="nl-BE" baseline="-25000" dirty="0">
                    <a:solidFill>
                      <a:srgbClr val="002060"/>
                    </a:solidFill>
                  </a:rPr>
                  <a:t>lengte</a:t>
                </a:r>
                <a:r>
                  <a:rPr lang="nl-BE" dirty="0">
                    <a:solidFill>
                      <a:srgbClr val="002060"/>
                    </a:solidFill>
                  </a:rPr>
                  <a:t>   = 8 cm</a:t>
                </a:r>
              </a:p>
              <a:p>
                <a:endParaRPr lang="nl-BE" dirty="0">
                  <a:solidFill>
                    <a:srgbClr val="002060"/>
                  </a:solidFill>
                </a:endParaRPr>
              </a:p>
              <a:p>
                <a:r>
                  <a:rPr lang="nl-BE" dirty="0">
                    <a:solidFill>
                      <a:srgbClr val="002060"/>
                    </a:solidFill>
                  </a:rPr>
                  <a:t>Scoort die respondent extremer qua gewicht in deze steekproef in vergelijking met zijn lengte?</a:t>
                </a:r>
              </a:p>
              <a:p>
                <a:pPr lvl="1"/>
                <a:r>
                  <a:rPr lang="nl-BE" dirty="0">
                    <a:solidFill>
                      <a:srgbClr val="002060"/>
                    </a:solidFill>
                  </a:rPr>
                  <a:t>Oplossing: </a:t>
                </a:r>
                <a:r>
                  <a:rPr lang="nl-BE" dirty="0" err="1">
                    <a:solidFill>
                      <a:srgbClr val="002060"/>
                    </a:solidFill>
                  </a:rPr>
                  <a:t>z</a:t>
                </a:r>
                <a:r>
                  <a:rPr lang="nl-BE" dirty="0">
                    <a:solidFill>
                      <a:srgbClr val="002060"/>
                    </a:solidFill>
                  </a:rPr>
                  <a:t>-score berekenen van elke variabele:</a:t>
                </a:r>
              </a:p>
              <a:p>
                <a:pPr lvl="1"/>
                <a:endParaRPr lang="nl-BE" dirty="0">
                  <a:solidFill>
                    <a:srgbClr val="002060"/>
                  </a:solidFill>
                </a:endParaRPr>
              </a:p>
              <a:p>
                <a:pPr lvl="1"/>
                <a:endParaRPr lang="nl-BE" dirty="0">
                  <a:solidFill>
                    <a:srgbClr val="002060"/>
                  </a:solidFill>
                </a:endParaRPr>
              </a:p>
            </p:txBody>
          </p:sp>
        </mc:Choice>
        <mc:Fallback xmlns="">
          <p:sp>
            <p:nvSpPr>
              <p:cNvPr id="3" name="Content Placeholder 2">
                <a:extLst>
                  <a:ext uri="{FF2B5EF4-FFF2-40B4-BE49-F238E27FC236}">
                    <a16:creationId xmlns:a16="http://schemas.microsoft.com/office/drawing/2014/main" id="{0725C5EB-2D4E-459E-82E3-0DCAE5D84D6A}"/>
                  </a:ext>
                </a:extLst>
              </p:cNvPr>
              <p:cNvSpPr>
                <a:spLocks noGrp="1" noRot="1" noChangeAspect="1" noMove="1" noResize="1" noEditPoints="1" noAdjustHandles="1" noChangeArrowheads="1" noChangeShapeType="1" noTextEdit="1"/>
              </p:cNvSpPr>
              <p:nvPr>
                <p:ph idx="1"/>
              </p:nvPr>
            </p:nvSpPr>
            <p:spPr>
              <a:xfrm>
                <a:off x="327069" y="1816273"/>
                <a:ext cx="16858641" cy="6864264"/>
              </a:xfrm>
              <a:blipFill>
                <a:blip r:embed="rId3"/>
                <a:stretch>
                  <a:fillRect l="-362" t="-622"/>
                </a:stretch>
              </a:blipFill>
            </p:spPr>
            <p:txBody>
              <a:bodyPr/>
              <a:lstStyle/>
              <a:p>
                <a:r>
                  <a:rPr lang="nl-BE">
                    <a:noFill/>
                  </a:rPr>
                  <a:t> </a:t>
                </a:r>
              </a:p>
            </p:txBody>
          </p:sp>
        </mc:Fallback>
      </mc:AlternateContent>
      <p:sp>
        <p:nvSpPr>
          <p:cNvPr id="4" name="Slide Number Placeholder 3">
            <a:extLst>
              <a:ext uri="{FF2B5EF4-FFF2-40B4-BE49-F238E27FC236}">
                <a16:creationId xmlns:a16="http://schemas.microsoft.com/office/drawing/2014/main" id="{01C21F17-7FDB-4E39-8547-951C3AF9DE22}"/>
              </a:ext>
            </a:extLst>
          </p:cNvPr>
          <p:cNvSpPr>
            <a:spLocks noGrp="1"/>
          </p:cNvSpPr>
          <p:nvPr>
            <p:ph type="sldNum" sz="quarter" idx="12"/>
          </p:nvPr>
        </p:nvSpPr>
        <p:spPr/>
        <p:txBody>
          <a:bodyPr/>
          <a:lstStyle/>
          <a:p>
            <a:fld id="{7AE184E0-0BD4-4705-A12B-9B71DDE63301}" type="slidenum">
              <a:rPr lang="en-GB" noProof="0" smtClean="0"/>
              <a:t>105</a:t>
            </a:fld>
            <a:endParaRPr lang="en-GB" noProof="0" dirty="0"/>
          </a:p>
        </p:txBody>
      </p:sp>
      <p:pic>
        <p:nvPicPr>
          <p:cNvPr id="7" name="Afbeelding 6">
            <a:extLst>
              <a:ext uri="{FF2B5EF4-FFF2-40B4-BE49-F238E27FC236}">
                <a16:creationId xmlns:a16="http://schemas.microsoft.com/office/drawing/2014/main" id="{AB996DB1-6E0F-45D1-97C4-43317BFB44DC}"/>
              </a:ext>
            </a:extLst>
          </p:cNvPr>
          <p:cNvPicPr>
            <a:picLocks noChangeAspect="1"/>
          </p:cNvPicPr>
          <p:nvPr/>
        </p:nvPicPr>
        <p:blipFill>
          <a:blip r:embed="rId4"/>
          <a:stretch>
            <a:fillRect/>
          </a:stretch>
        </p:blipFill>
        <p:spPr>
          <a:xfrm>
            <a:off x="11901637" y="3580960"/>
            <a:ext cx="4133451" cy="1875531"/>
          </a:xfrm>
          <a:prstGeom prst="rect">
            <a:avLst/>
          </a:prstGeom>
        </p:spPr>
      </p:pic>
      <p:pic>
        <p:nvPicPr>
          <p:cNvPr id="8" name="Afbeelding 7">
            <a:extLst>
              <a:ext uri="{FF2B5EF4-FFF2-40B4-BE49-F238E27FC236}">
                <a16:creationId xmlns:a16="http://schemas.microsoft.com/office/drawing/2014/main" id="{B01004F6-0EF8-4B2B-8DC2-0C38A15B26A7}"/>
              </a:ext>
            </a:extLst>
          </p:cNvPr>
          <p:cNvPicPr>
            <a:picLocks noChangeAspect="1"/>
          </p:cNvPicPr>
          <p:nvPr/>
        </p:nvPicPr>
        <p:blipFill>
          <a:blip r:embed="rId5"/>
          <a:stretch>
            <a:fillRect/>
          </a:stretch>
        </p:blipFill>
        <p:spPr>
          <a:xfrm>
            <a:off x="2031266" y="7920138"/>
            <a:ext cx="11823918" cy="899886"/>
          </a:xfrm>
          <a:prstGeom prst="rect">
            <a:avLst/>
          </a:prstGeom>
        </p:spPr>
      </p:pic>
      <p:sp>
        <p:nvSpPr>
          <p:cNvPr id="5" name="Gedachtewolkje: wolk 4">
            <a:extLst>
              <a:ext uri="{FF2B5EF4-FFF2-40B4-BE49-F238E27FC236}">
                <a16:creationId xmlns:a16="http://schemas.microsoft.com/office/drawing/2014/main" id="{1EDE490C-154E-9E62-8967-BCA6000928A9}"/>
              </a:ext>
            </a:extLst>
          </p:cNvPr>
          <p:cNvSpPr/>
          <p:nvPr/>
        </p:nvSpPr>
        <p:spPr>
          <a:xfrm>
            <a:off x="11010203" y="1497934"/>
            <a:ext cx="5024885" cy="2372587"/>
          </a:xfrm>
          <a:prstGeom prst="cloudCallout">
            <a:avLst>
              <a:gd name="adj1" fmla="val -18819"/>
              <a:gd name="adj2" fmla="val 72233"/>
            </a:avLst>
          </a:prstGeom>
          <a:noFill/>
          <a:ln w="317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b="1" i="1" dirty="0" err="1">
                <a:solidFill>
                  <a:srgbClr val="7030A0"/>
                </a:solidFill>
              </a:rPr>
              <a:t>z</a:t>
            </a:r>
            <a:r>
              <a:rPr lang="nl-BE" sz="2800" b="1" i="1" baseline="-25000" dirty="0" err="1">
                <a:solidFill>
                  <a:srgbClr val="7030A0"/>
                </a:solidFill>
              </a:rPr>
              <a:t>i</a:t>
            </a:r>
            <a:r>
              <a:rPr lang="nl-BE" sz="2800" b="1" i="1" baseline="-25000" dirty="0">
                <a:solidFill>
                  <a:srgbClr val="7030A0"/>
                </a:solidFill>
              </a:rPr>
              <a:t> </a:t>
            </a:r>
            <a:r>
              <a:rPr lang="nl-BE" sz="2800" b="1" i="1" dirty="0">
                <a:solidFill>
                  <a:srgbClr val="7030A0"/>
                </a:solidFill>
              </a:rPr>
              <a:t> geeft de </a:t>
            </a:r>
            <a:r>
              <a:rPr lang="nl-BE" sz="2800" b="1" i="1" dirty="0" err="1">
                <a:solidFill>
                  <a:srgbClr val="7030A0"/>
                </a:solidFill>
              </a:rPr>
              <a:t>z</a:t>
            </a:r>
            <a:r>
              <a:rPr lang="nl-BE" sz="2800" b="1" i="1" dirty="0">
                <a:solidFill>
                  <a:srgbClr val="7030A0"/>
                </a:solidFill>
              </a:rPr>
              <a:t>-score aan van een waarneming </a:t>
            </a:r>
            <a:r>
              <a:rPr lang="nl-BE" sz="2800" b="1" i="1" dirty="0" err="1">
                <a:solidFill>
                  <a:srgbClr val="7030A0"/>
                </a:solidFill>
              </a:rPr>
              <a:t>X</a:t>
            </a:r>
            <a:r>
              <a:rPr lang="nl-BE" sz="2800" b="1" i="1" baseline="-25000" dirty="0" err="1">
                <a:solidFill>
                  <a:srgbClr val="7030A0"/>
                </a:solidFill>
              </a:rPr>
              <a:t>i</a:t>
            </a:r>
            <a:r>
              <a:rPr lang="nl-BE" sz="2800" b="1" dirty="0">
                <a:solidFill>
                  <a:srgbClr val="7030A0"/>
                </a:solidFill>
              </a:rPr>
              <a:t> </a:t>
            </a:r>
            <a:endParaRPr lang="nl-NL" b="1" i="1" dirty="0">
              <a:solidFill>
                <a:srgbClr val="7030A0"/>
              </a:solidFill>
              <a:latin typeface="Aptos" panose="020B0004020202020204" pitchFamily="34" charset="0"/>
            </a:endParaRPr>
          </a:p>
        </p:txBody>
      </p:sp>
    </p:spTree>
    <p:extLst>
      <p:ext uri="{BB962C8B-B14F-4D97-AF65-F5344CB8AC3E}">
        <p14:creationId xmlns:p14="http://schemas.microsoft.com/office/powerpoint/2010/main" val="395243418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09D7F-4585-4DA0-90C3-4C6BBE2A7816}"/>
              </a:ext>
            </a:extLst>
          </p:cNvPr>
          <p:cNvSpPr>
            <a:spLocks noGrp="1"/>
          </p:cNvSpPr>
          <p:nvPr>
            <p:ph type="title"/>
          </p:nvPr>
        </p:nvSpPr>
        <p:spPr>
          <a:xfrm>
            <a:off x="2031266" y="309970"/>
            <a:ext cx="14951312" cy="949564"/>
          </a:xfrm>
        </p:spPr>
        <p:txBody>
          <a:bodyPr>
            <a:normAutofit/>
          </a:bodyPr>
          <a:lstStyle/>
          <a:p>
            <a:r>
              <a:rPr lang="nl-BE" dirty="0"/>
              <a:t>Standaardiseren: standaardscore </a:t>
            </a:r>
            <a:r>
              <a:rPr lang="nl-BE" dirty="0" err="1"/>
              <a:t>z</a:t>
            </a:r>
            <a:endParaRPr lang="nl-BE" dirty="0"/>
          </a:p>
        </p:txBody>
      </p:sp>
      <p:sp>
        <p:nvSpPr>
          <p:cNvPr id="3" name="Content Placeholder 2">
            <a:extLst>
              <a:ext uri="{FF2B5EF4-FFF2-40B4-BE49-F238E27FC236}">
                <a16:creationId xmlns:a16="http://schemas.microsoft.com/office/drawing/2014/main" id="{0725C5EB-2D4E-459E-82E3-0DCAE5D84D6A}"/>
              </a:ext>
            </a:extLst>
          </p:cNvPr>
          <p:cNvSpPr>
            <a:spLocks noGrp="1"/>
          </p:cNvSpPr>
          <p:nvPr>
            <p:ph idx="1"/>
          </p:nvPr>
        </p:nvSpPr>
        <p:spPr>
          <a:xfrm>
            <a:off x="327069" y="1816273"/>
            <a:ext cx="16858641" cy="6864264"/>
          </a:xfrm>
        </p:spPr>
        <p:txBody>
          <a:bodyPr>
            <a:noAutofit/>
          </a:bodyPr>
          <a:lstStyle/>
          <a:p>
            <a:r>
              <a:rPr lang="nl-BE" dirty="0">
                <a:solidFill>
                  <a:srgbClr val="002060"/>
                </a:solidFill>
              </a:rPr>
              <a:t>Oude meeteenheden (kg en cm) verdwenen: </a:t>
            </a:r>
          </a:p>
          <a:p>
            <a:endParaRPr lang="nl-BE" b="1" dirty="0">
              <a:solidFill>
                <a:srgbClr val="002060"/>
              </a:solidFill>
            </a:endParaRPr>
          </a:p>
          <a:p>
            <a:endParaRPr lang="nl-BE" b="1" dirty="0">
              <a:solidFill>
                <a:srgbClr val="002060"/>
              </a:solidFill>
            </a:endParaRPr>
          </a:p>
          <a:p>
            <a:endParaRPr lang="nl-BE" b="1" dirty="0">
              <a:solidFill>
                <a:srgbClr val="002060"/>
              </a:solidFill>
            </a:endParaRPr>
          </a:p>
          <a:p>
            <a:endParaRPr lang="nl-BE" b="1" dirty="0">
              <a:solidFill>
                <a:srgbClr val="002060"/>
              </a:solidFill>
            </a:endParaRPr>
          </a:p>
          <a:p>
            <a:r>
              <a:rPr lang="nl-BE" b="1" dirty="0">
                <a:solidFill>
                  <a:srgbClr val="002060"/>
                </a:solidFill>
              </a:rPr>
              <a:t>Meeteenheid </a:t>
            </a:r>
            <a:r>
              <a:rPr lang="nl-BE" b="1" dirty="0" err="1">
                <a:solidFill>
                  <a:srgbClr val="002060"/>
                </a:solidFill>
              </a:rPr>
              <a:t>z</a:t>
            </a:r>
            <a:r>
              <a:rPr lang="nl-BE" b="1" dirty="0">
                <a:solidFill>
                  <a:srgbClr val="002060"/>
                </a:solidFill>
              </a:rPr>
              <a:t>-score </a:t>
            </a:r>
          </a:p>
          <a:p>
            <a:pPr lvl="1"/>
            <a:r>
              <a:rPr lang="nl-BE" dirty="0">
                <a:solidFill>
                  <a:srgbClr val="002060"/>
                </a:solidFill>
              </a:rPr>
              <a:t>wordt uitgedrukt in het </a:t>
            </a:r>
            <a:r>
              <a:rPr lang="nl-BE" b="1" dirty="0">
                <a:solidFill>
                  <a:srgbClr val="002060"/>
                </a:solidFill>
              </a:rPr>
              <a:t>aantal standaardafwijkingen </a:t>
            </a:r>
            <a:r>
              <a:rPr lang="nl-BE" dirty="0">
                <a:solidFill>
                  <a:srgbClr val="002060"/>
                </a:solidFill>
              </a:rPr>
              <a:t>dat een waarde zich bevindt </a:t>
            </a:r>
            <a:r>
              <a:rPr lang="nl-BE" b="1" dirty="0">
                <a:solidFill>
                  <a:srgbClr val="002060"/>
                </a:solidFill>
              </a:rPr>
              <a:t>van het gemiddelde</a:t>
            </a:r>
          </a:p>
          <a:p>
            <a:pPr lvl="1"/>
            <a:r>
              <a:rPr lang="nl-NL" dirty="0">
                <a:solidFill>
                  <a:srgbClr val="002060"/>
                </a:solidFill>
              </a:rPr>
              <a:t>De frequentiekromme van </a:t>
            </a:r>
            <a:r>
              <a:rPr lang="nl-NL" dirty="0" err="1">
                <a:solidFill>
                  <a:srgbClr val="002060"/>
                </a:solidFill>
              </a:rPr>
              <a:t>z</a:t>
            </a:r>
            <a:r>
              <a:rPr lang="nl-NL" dirty="0">
                <a:solidFill>
                  <a:srgbClr val="002060"/>
                </a:solidFill>
              </a:rPr>
              <a:t>-scores met een normale vorm wordt de standaardnormaalverdeling of de </a:t>
            </a:r>
            <a:r>
              <a:rPr lang="nl-NL" dirty="0" err="1">
                <a:solidFill>
                  <a:srgbClr val="002060"/>
                </a:solidFill>
              </a:rPr>
              <a:t>z</a:t>
            </a:r>
            <a:r>
              <a:rPr lang="nl-NL" dirty="0">
                <a:solidFill>
                  <a:srgbClr val="002060"/>
                </a:solidFill>
              </a:rPr>
              <a:t>-verdeling genoemd</a:t>
            </a:r>
          </a:p>
          <a:p>
            <a:pPr marL="720000" lvl="1" indent="0">
              <a:buNone/>
            </a:pPr>
            <a:endParaRPr lang="nl-BE" dirty="0">
              <a:solidFill>
                <a:srgbClr val="002060"/>
              </a:solidFill>
            </a:endParaRPr>
          </a:p>
          <a:p>
            <a:r>
              <a:rPr lang="nl-BE" dirty="0">
                <a:solidFill>
                  <a:srgbClr val="002060"/>
                </a:solidFill>
              </a:rPr>
              <a:t>Respondent scoort extremer qua gewicht i.v.m. lengte: 1.40 &gt; 0.38 standaardafwijkingen</a:t>
            </a:r>
            <a:endParaRPr lang="nl-BE" b="1" dirty="0">
              <a:solidFill>
                <a:srgbClr val="002060"/>
              </a:solidFill>
            </a:endParaRPr>
          </a:p>
          <a:p>
            <a:pPr marL="720000" lvl="1" indent="0">
              <a:buNone/>
            </a:pPr>
            <a:br>
              <a:rPr lang="nl-BE" dirty="0">
                <a:solidFill>
                  <a:srgbClr val="002060"/>
                </a:solidFill>
              </a:rPr>
            </a:br>
            <a:endParaRPr lang="nl-BE" b="1" dirty="0">
              <a:solidFill>
                <a:srgbClr val="002060"/>
              </a:solidFill>
            </a:endParaRPr>
          </a:p>
        </p:txBody>
      </p:sp>
      <p:sp>
        <p:nvSpPr>
          <p:cNvPr id="4" name="Slide Number Placeholder 3">
            <a:extLst>
              <a:ext uri="{FF2B5EF4-FFF2-40B4-BE49-F238E27FC236}">
                <a16:creationId xmlns:a16="http://schemas.microsoft.com/office/drawing/2014/main" id="{01C21F17-7FDB-4E39-8547-951C3AF9DE22}"/>
              </a:ext>
            </a:extLst>
          </p:cNvPr>
          <p:cNvSpPr>
            <a:spLocks noGrp="1"/>
          </p:cNvSpPr>
          <p:nvPr>
            <p:ph type="sldNum" sz="quarter" idx="12"/>
          </p:nvPr>
        </p:nvSpPr>
        <p:spPr/>
        <p:txBody>
          <a:bodyPr/>
          <a:lstStyle/>
          <a:p>
            <a:fld id="{7AE184E0-0BD4-4705-A12B-9B71DDE63301}" type="slidenum">
              <a:rPr lang="en-GB" noProof="0" smtClean="0"/>
              <a:t>106</a:t>
            </a:fld>
            <a:endParaRPr lang="en-GB" noProof="0" dirty="0"/>
          </a:p>
        </p:txBody>
      </p:sp>
      <p:pic>
        <p:nvPicPr>
          <p:cNvPr id="8" name="Afbeelding 7">
            <a:extLst>
              <a:ext uri="{FF2B5EF4-FFF2-40B4-BE49-F238E27FC236}">
                <a16:creationId xmlns:a16="http://schemas.microsoft.com/office/drawing/2014/main" id="{B01004F6-0EF8-4B2B-8DC2-0C38A15B26A7}"/>
              </a:ext>
            </a:extLst>
          </p:cNvPr>
          <p:cNvPicPr>
            <a:picLocks noChangeAspect="1"/>
          </p:cNvPicPr>
          <p:nvPr/>
        </p:nvPicPr>
        <p:blipFill>
          <a:blip r:embed="rId3"/>
          <a:stretch>
            <a:fillRect/>
          </a:stretch>
        </p:blipFill>
        <p:spPr>
          <a:xfrm>
            <a:off x="2031266" y="3068412"/>
            <a:ext cx="11823918" cy="899886"/>
          </a:xfrm>
          <a:prstGeom prst="rect">
            <a:avLst/>
          </a:prstGeom>
        </p:spPr>
      </p:pic>
    </p:spTree>
    <p:extLst>
      <p:ext uri="{BB962C8B-B14F-4D97-AF65-F5344CB8AC3E}">
        <p14:creationId xmlns:p14="http://schemas.microsoft.com/office/powerpoint/2010/main" val="349027534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BE" dirty="0"/>
              <a:t>Standaardnormaalverdeling of de </a:t>
            </a:r>
            <a:r>
              <a:rPr lang="nl-BE" dirty="0" err="1"/>
              <a:t>z</a:t>
            </a:r>
            <a:r>
              <a:rPr lang="nl-BE" dirty="0"/>
              <a:t>-verdeling </a:t>
            </a:r>
          </a:p>
        </p:txBody>
      </p:sp>
      <p:sp>
        <p:nvSpPr>
          <p:cNvPr id="2" name="Tijdelijke aanduiding voor inhoud 1"/>
          <p:cNvSpPr>
            <a:spLocks noGrp="1"/>
          </p:cNvSpPr>
          <p:nvPr>
            <p:ph idx="1"/>
          </p:nvPr>
        </p:nvSpPr>
        <p:spPr/>
        <p:txBody>
          <a:bodyPr/>
          <a:lstStyle/>
          <a:p>
            <a:r>
              <a:rPr lang="nl-BE" dirty="0"/>
              <a:t>In een standaardnormale verdeling is:</a:t>
            </a:r>
          </a:p>
          <a:p>
            <a:pPr lvl="0">
              <a:buFontTx/>
              <a:buChar char="-"/>
            </a:pPr>
            <a:r>
              <a:rPr lang="nl-BE" dirty="0"/>
              <a:t>Het gemiddelde (µ) = 0 = mediaan</a:t>
            </a:r>
          </a:p>
          <a:p>
            <a:pPr lvl="0">
              <a:buFontTx/>
              <a:buChar char="-"/>
            </a:pPr>
            <a:r>
              <a:rPr lang="nl-BE" dirty="0"/>
              <a:t>De standaardafwijking (σ) = 1</a:t>
            </a:r>
          </a:p>
          <a:p>
            <a:pPr lvl="0">
              <a:buFontTx/>
              <a:buChar char="-"/>
            </a:pPr>
            <a:r>
              <a:rPr lang="nl-BE" dirty="0"/>
              <a:t>De totale oppervlakte onder de curve is 100%</a:t>
            </a:r>
          </a:p>
          <a:p>
            <a:pPr lvl="0"/>
            <a:r>
              <a:rPr lang="nl-BE" dirty="0"/>
              <a:t>-	Z geeft weer hoeveel standaardafwijkingen x bij het middelpunt vandaan ligt</a:t>
            </a:r>
          </a:p>
          <a:p>
            <a:endParaRPr lang="nl-BE" dirty="0"/>
          </a:p>
        </p:txBody>
      </p:sp>
      <p:sp>
        <p:nvSpPr>
          <p:cNvPr id="6" name="Tijdelijke aanduiding voor inhoud 5"/>
          <p:cNvSpPr>
            <a:spLocks noGrp="1"/>
          </p:cNvSpPr>
          <p:nvPr>
            <p:ph idx="13"/>
          </p:nvPr>
        </p:nvSpPr>
        <p:spPr/>
        <p:txBody>
          <a:bodyPr/>
          <a:lstStyle/>
          <a:p>
            <a:endParaRPr lang="nl-BE"/>
          </a:p>
        </p:txBody>
      </p:sp>
      <p:sp>
        <p:nvSpPr>
          <p:cNvPr id="4" name="Tijdelijke aanduiding voor dianummer 3"/>
          <p:cNvSpPr>
            <a:spLocks noGrp="1"/>
          </p:cNvSpPr>
          <p:nvPr>
            <p:ph type="sldNum" sz="quarter" idx="4294967295"/>
          </p:nvPr>
        </p:nvSpPr>
        <p:spPr>
          <a:xfrm>
            <a:off x="16318933" y="8938037"/>
            <a:ext cx="866775" cy="519113"/>
          </a:xfrm>
        </p:spPr>
        <p:txBody>
          <a:bodyPr/>
          <a:lstStyle/>
          <a:p>
            <a:fld id="{56CE82DE-68A7-A74A-B0B0-6B170D634B0A}" type="slidenum">
              <a:rPr lang="en-US" smtClean="0"/>
              <a:pPr/>
              <a:t>107</a:t>
            </a:fld>
            <a:endParaRPr lang="en-US" dirty="0"/>
          </a:p>
        </p:txBody>
      </p:sp>
      <p:pic>
        <p:nvPicPr>
          <p:cNvPr id="5" name="il_fi" descr="http://www.annalspc.com/articles/2012/5/2/images/AnnPediatrCard_2012_5_2_179_99622_u3.jpg"/>
          <p:cNvPicPr/>
          <p:nvPr/>
        </p:nvPicPr>
        <p:blipFill>
          <a:blip r:embed="rId3" cstate="print"/>
          <a:srcRect/>
          <a:stretch>
            <a:fillRect/>
          </a:stretch>
        </p:blipFill>
        <p:spPr bwMode="auto">
          <a:xfrm>
            <a:off x="4054177" y="4728132"/>
            <a:ext cx="9404423" cy="4729018"/>
          </a:xfrm>
          <a:prstGeom prst="rect">
            <a:avLst/>
          </a:prstGeom>
          <a:noFill/>
          <a:ln w="9525">
            <a:noFill/>
            <a:miter lim="800000"/>
            <a:headEnd/>
            <a:tailEnd/>
          </a:ln>
        </p:spPr>
      </p:pic>
    </p:spTree>
    <p:extLst>
      <p:ext uri="{BB962C8B-B14F-4D97-AF65-F5344CB8AC3E}">
        <p14:creationId xmlns:p14="http://schemas.microsoft.com/office/powerpoint/2010/main" val="161346310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BE" dirty="0"/>
              <a:t>Standaardnormaalverdeling of de </a:t>
            </a:r>
            <a:r>
              <a:rPr lang="nl-BE" dirty="0" err="1"/>
              <a:t>z</a:t>
            </a:r>
            <a:r>
              <a:rPr lang="nl-BE" dirty="0"/>
              <a:t>-verdeling </a:t>
            </a:r>
          </a:p>
        </p:txBody>
      </p:sp>
      <p:sp>
        <p:nvSpPr>
          <p:cNvPr id="2" name="Tijdelijke aanduiding voor inhoud 1"/>
          <p:cNvSpPr>
            <a:spLocks noGrp="1"/>
          </p:cNvSpPr>
          <p:nvPr>
            <p:ph idx="1"/>
          </p:nvPr>
        </p:nvSpPr>
        <p:spPr/>
        <p:txBody>
          <a:bodyPr>
            <a:normAutofit/>
          </a:bodyPr>
          <a:lstStyle/>
          <a:p>
            <a:r>
              <a:rPr lang="nl-BE" dirty="0"/>
              <a:t>Voor elke z-score weten we hoeveel procent eronder en erboven ligt. Dit lezen we af in een </a:t>
            </a:r>
            <a:r>
              <a:rPr lang="nl-BE" b="1" u="sng" dirty="0"/>
              <a:t>significantietabel</a:t>
            </a:r>
            <a:r>
              <a:rPr lang="nl-BE" dirty="0"/>
              <a:t>.</a:t>
            </a:r>
          </a:p>
          <a:p>
            <a:endParaRPr lang="nl-BE" dirty="0"/>
          </a:p>
          <a:p>
            <a:r>
              <a:rPr lang="nl-BE" dirty="0"/>
              <a:t>Standaardnormale verdeling:</a:t>
            </a:r>
          </a:p>
          <a:p>
            <a:pPr lvl="1"/>
            <a:r>
              <a:rPr lang="nl-BE" dirty="0"/>
              <a:t>Tussen -1 en +1 standaardafwijking: 68%</a:t>
            </a:r>
          </a:p>
          <a:p>
            <a:pPr lvl="1"/>
            <a:r>
              <a:rPr lang="nl-BE" dirty="0"/>
              <a:t>Tussen -2 en +2 standaardafwijkingen: 95%</a:t>
            </a:r>
          </a:p>
          <a:p>
            <a:pPr lvl="1"/>
            <a:r>
              <a:rPr lang="nl-BE" dirty="0"/>
              <a:t>Tussen -3 en +3 standaardafwijkingen: 99.7%</a:t>
            </a:r>
          </a:p>
          <a:p>
            <a:endParaRPr lang="nl-BE" dirty="0"/>
          </a:p>
          <a:p>
            <a:endParaRPr lang="nl-BE" dirty="0"/>
          </a:p>
          <a:p>
            <a:endParaRPr lang="nl-BE" dirty="0"/>
          </a:p>
          <a:p>
            <a:endParaRPr lang="nl-BE" dirty="0"/>
          </a:p>
          <a:p>
            <a:endParaRPr lang="nl-BE" dirty="0"/>
          </a:p>
          <a:p>
            <a:r>
              <a:rPr lang="nl-BE" dirty="0"/>
              <a:t>Middelste 95% belangrijk in het kader van significantie! (zie later)</a:t>
            </a:r>
          </a:p>
        </p:txBody>
      </p:sp>
      <p:sp>
        <p:nvSpPr>
          <p:cNvPr id="6" name="Tijdelijke aanduiding voor inhoud 5"/>
          <p:cNvSpPr>
            <a:spLocks noGrp="1"/>
          </p:cNvSpPr>
          <p:nvPr>
            <p:ph idx="13"/>
          </p:nvPr>
        </p:nvSpPr>
        <p:spPr/>
        <p:txBody>
          <a:bodyPr/>
          <a:lstStyle/>
          <a:p>
            <a:endParaRPr lang="nl-BE"/>
          </a:p>
        </p:txBody>
      </p:sp>
      <p:sp>
        <p:nvSpPr>
          <p:cNvPr id="4" name="Tijdelijke aanduiding voor dianummer 3"/>
          <p:cNvSpPr>
            <a:spLocks noGrp="1"/>
          </p:cNvSpPr>
          <p:nvPr>
            <p:ph type="sldNum" sz="quarter" idx="4294967295"/>
          </p:nvPr>
        </p:nvSpPr>
        <p:spPr>
          <a:xfrm>
            <a:off x="16318935" y="8959598"/>
            <a:ext cx="866775" cy="519113"/>
          </a:xfrm>
        </p:spPr>
        <p:txBody>
          <a:bodyPr/>
          <a:lstStyle/>
          <a:p>
            <a:fld id="{56CE82DE-68A7-A74A-B0B0-6B170D634B0A}" type="slidenum">
              <a:rPr lang="en-US" smtClean="0"/>
              <a:pPr/>
              <a:t>108</a:t>
            </a:fld>
            <a:endParaRPr lang="en-US" dirty="0"/>
          </a:p>
        </p:txBody>
      </p:sp>
      <p:pic>
        <p:nvPicPr>
          <p:cNvPr id="5" name="il_fi" descr="http://www.wisfaq.nl/bestanden/extra_normaal2.gif"/>
          <p:cNvPicPr/>
          <p:nvPr/>
        </p:nvPicPr>
        <p:blipFill>
          <a:blip r:embed="rId3" cstate="print"/>
          <a:srcRect/>
          <a:stretch>
            <a:fillRect/>
          </a:stretch>
        </p:blipFill>
        <p:spPr bwMode="auto">
          <a:xfrm>
            <a:off x="8020870" y="2644722"/>
            <a:ext cx="7578442" cy="4813335"/>
          </a:xfrm>
          <a:prstGeom prst="rect">
            <a:avLst/>
          </a:prstGeom>
          <a:noFill/>
          <a:ln w="9525">
            <a:noFill/>
            <a:miter lim="800000"/>
            <a:headEnd/>
            <a:tailEnd/>
          </a:ln>
        </p:spPr>
      </p:pic>
    </p:spTree>
    <p:extLst>
      <p:ext uri="{BB962C8B-B14F-4D97-AF65-F5344CB8AC3E}">
        <p14:creationId xmlns:p14="http://schemas.microsoft.com/office/powerpoint/2010/main" val="418981971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BE" dirty="0"/>
              <a:t>Standaardnormaalverdeling of de </a:t>
            </a:r>
            <a:r>
              <a:rPr lang="nl-BE" dirty="0" err="1"/>
              <a:t>z</a:t>
            </a:r>
            <a:r>
              <a:rPr lang="nl-BE" dirty="0"/>
              <a:t>-verdeling </a:t>
            </a:r>
          </a:p>
        </p:txBody>
      </p:sp>
      <p:sp>
        <p:nvSpPr>
          <p:cNvPr id="2" name="Tijdelijke aanduiding voor inhoud 1"/>
          <p:cNvSpPr>
            <a:spLocks noGrp="1"/>
          </p:cNvSpPr>
          <p:nvPr>
            <p:ph idx="1"/>
          </p:nvPr>
        </p:nvSpPr>
        <p:spPr/>
        <p:txBody>
          <a:bodyPr/>
          <a:lstStyle/>
          <a:p>
            <a:r>
              <a:rPr lang="nl-BE" dirty="0"/>
              <a:t>In SPSS kunnen we een metrische variabele standaardiseren met de functie </a:t>
            </a:r>
            <a:r>
              <a:rPr lang="nl-BE" i="1" dirty="0"/>
              <a:t>‘</a:t>
            </a:r>
            <a:r>
              <a:rPr lang="nl-BE" i="1" dirty="0" err="1"/>
              <a:t>Descriptives</a:t>
            </a:r>
            <a:r>
              <a:rPr lang="nl-BE" i="1" dirty="0"/>
              <a:t>’.</a:t>
            </a:r>
            <a:r>
              <a:rPr lang="nl-BE" dirty="0"/>
              <a:t> Door te standaardiseren geef je een z-score aan alle waarden. </a:t>
            </a:r>
          </a:p>
          <a:p>
            <a:pPr lvl="1"/>
            <a:r>
              <a:rPr lang="nl-BE" dirty="0"/>
              <a:t>variabele selecteren</a:t>
            </a:r>
          </a:p>
          <a:p>
            <a:pPr lvl="1"/>
            <a:r>
              <a:rPr lang="nl-BE" i="1" dirty="0"/>
              <a:t>‘Save </a:t>
            </a:r>
            <a:r>
              <a:rPr lang="nl-BE" i="1" dirty="0" err="1"/>
              <a:t>standardized</a:t>
            </a:r>
            <a:r>
              <a:rPr lang="nl-BE" i="1" dirty="0"/>
              <a:t> </a:t>
            </a:r>
            <a:r>
              <a:rPr lang="nl-BE" i="1" dirty="0" err="1"/>
              <a:t>values</a:t>
            </a:r>
            <a:r>
              <a:rPr lang="nl-BE" i="1" dirty="0"/>
              <a:t> as variables’ </a:t>
            </a:r>
            <a:r>
              <a:rPr lang="nl-BE" dirty="0"/>
              <a:t> </a:t>
            </a:r>
          </a:p>
          <a:p>
            <a:endParaRPr lang="nl-BE" dirty="0"/>
          </a:p>
        </p:txBody>
      </p:sp>
      <p:sp>
        <p:nvSpPr>
          <p:cNvPr id="7" name="Tijdelijke aanduiding voor inhoud 6"/>
          <p:cNvSpPr>
            <a:spLocks noGrp="1"/>
          </p:cNvSpPr>
          <p:nvPr>
            <p:ph idx="13"/>
          </p:nvPr>
        </p:nvSpPr>
        <p:spPr/>
        <p:txBody>
          <a:bodyPr/>
          <a:lstStyle/>
          <a:p>
            <a:endParaRPr lang="nl-BE"/>
          </a:p>
        </p:txBody>
      </p:sp>
      <p:sp>
        <p:nvSpPr>
          <p:cNvPr id="4" name="Tijdelijke aanduiding voor dianummer 3"/>
          <p:cNvSpPr>
            <a:spLocks noGrp="1"/>
          </p:cNvSpPr>
          <p:nvPr>
            <p:ph type="sldNum" sz="quarter" idx="4294967295"/>
          </p:nvPr>
        </p:nvSpPr>
        <p:spPr>
          <a:xfrm>
            <a:off x="16318935" y="8959598"/>
            <a:ext cx="866775" cy="519113"/>
          </a:xfrm>
        </p:spPr>
        <p:txBody>
          <a:bodyPr/>
          <a:lstStyle/>
          <a:p>
            <a:fld id="{56CE82DE-68A7-A74A-B0B0-6B170D634B0A}" type="slidenum">
              <a:rPr lang="en-US" smtClean="0"/>
              <a:pPr/>
              <a:t>109</a:t>
            </a:fld>
            <a:endParaRPr lang="en-US" dirty="0"/>
          </a:p>
        </p:txBody>
      </p:sp>
      <p:pic>
        <p:nvPicPr>
          <p:cNvPr id="5" name="Picture 4"/>
          <p:cNvPicPr/>
          <p:nvPr/>
        </p:nvPicPr>
        <p:blipFill>
          <a:blip r:embed="rId3" cstate="print"/>
          <a:srcRect/>
          <a:stretch>
            <a:fillRect/>
          </a:stretch>
        </p:blipFill>
        <p:spPr bwMode="auto">
          <a:xfrm>
            <a:off x="9424330" y="3160170"/>
            <a:ext cx="7185118" cy="5670679"/>
          </a:xfrm>
          <a:prstGeom prst="rect">
            <a:avLst/>
          </a:prstGeom>
          <a:noFill/>
          <a:ln w="9525">
            <a:noFill/>
            <a:miter lim="800000"/>
            <a:headEnd/>
            <a:tailEnd/>
          </a:ln>
        </p:spPr>
      </p:pic>
      <p:cxnSp>
        <p:nvCxnSpPr>
          <p:cNvPr id="6" name="Straight Arrow Connector 9"/>
          <p:cNvCxnSpPr/>
          <p:nvPr/>
        </p:nvCxnSpPr>
        <p:spPr>
          <a:xfrm flipV="1">
            <a:off x="7162488" y="7811011"/>
            <a:ext cx="2544977" cy="24423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1976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6C36-9D7A-4281-9B6B-38CCAE8F15DF}"/>
              </a:ext>
            </a:extLst>
          </p:cNvPr>
          <p:cNvSpPr>
            <a:spLocks noGrp="1"/>
          </p:cNvSpPr>
          <p:nvPr>
            <p:ph type="title"/>
          </p:nvPr>
        </p:nvSpPr>
        <p:spPr/>
        <p:txBody>
          <a:bodyPr/>
          <a:lstStyle/>
          <a:p>
            <a:r>
              <a:rPr lang="nl-BE" dirty="0"/>
              <a:t>Drie bepalende factoren</a:t>
            </a:r>
          </a:p>
        </p:txBody>
      </p:sp>
      <p:sp>
        <p:nvSpPr>
          <p:cNvPr id="3" name="Content Placeholder 2">
            <a:extLst>
              <a:ext uri="{FF2B5EF4-FFF2-40B4-BE49-F238E27FC236}">
                <a16:creationId xmlns:a16="http://schemas.microsoft.com/office/drawing/2014/main" id="{73EC0FF7-99BA-4266-AAEE-85DCD62C851F}"/>
              </a:ext>
            </a:extLst>
          </p:cNvPr>
          <p:cNvSpPr>
            <a:spLocks noGrp="1"/>
          </p:cNvSpPr>
          <p:nvPr>
            <p:ph idx="1"/>
          </p:nvPr>
        </p:nvSpPr>
        <p:spPr/>
        <p:txBody>
          <a:bodyPr/>
          <a:lstStyle/>
          <a:p>
            <a:pPr marL="86400" indent="0">
              <a:buNone/>
            </a:pPr>
            <a:r>
              <a:rPr lang="nl-BE" dirty="0"/>
              <a:t>DRIE BEPALENDE FACTOREN </a:t>
            </a:r>
          </a:p>
          <a:p>
            <a:pPr marL="86400" indent="0">
              <a:buNone/>
            </a:pPr>
            <a:r>
              <a:rPr lang="nl-BE" dirty="0"/>
              <a:t>				om de juiste descriptieve of </a:t>
            </a:r>
            <a:r>
              <a:rPr lang="nl-BE" dirty="0" err="1"/>
              <a:t>inferentiële</a:t>
            </a:r>
            <a:r>
              <a:rPr lang="nl-BE" dirty="0"/>
              <a:t> analysetechniek te bepalen</a:t>
            </a:r>
          </a:p>
          <a:p>
            <a:endParaRPr lang="nl-BE" dirty="0"/>
          </a:p>
          <a:p>
            <a:endParaRPr lang="nl-BE" dirty="0"/>
          </a:p>
          <a:p>
            <a:endParaRPr lang="nl-BE" dirty="0"/>
          </a:p>
          <a:p>
            <a:endParaRPr lang="nl-BE" dirty="0"/>
          </a:p>
          <a:p>
            <a:endParaRPr lang="nl-BE" dirty="0"/>
          </a:p>
          <a:p>
            <a:endParaRPr lang="nl-BE" dirty="0"/>
          </a:p>
          <a:p>
            <a:endParaRPr lang="nl-BE" dirty="0"/>
          </a:p>
          <a:p>
            <a:endParaRPr lang="nl-BE" dirty="0"/>
          </a:p>
          <a:p>
            <a:endParaRPr lang="nl-BE" dirty="0"/>
          </a:p>
          <a:p>
            <a:r>
              <a:rPr lang="nl-BE" b="1" dirty="0">
                <a:solidFill>
                  <a:srgbClr val="7030A0"/>
                </a:solidFill>
              </a:rPr>
              <a:t>Vb. </a:t>
            </a:r>
            <a:r>
              <a:rPr lang="nl-BE" b="1" i="1" dirty="0">
                <a:solidFill>
                  <a:srgbClr val="7030A0"/>
                </a:solidFill>
              </a:rPr>
              <a:t>Welke</a:t>
            </a:r>
            <a:r>
              <a:rPr lang="nl-BE" b="1" i="1" dirty="0">
                <a:solidFill>
                  <a:srgbClr val="7030A0"/>
                </a:solidFill>
                <a:highlight>
                  <a:srgbClr val="FFFF00"/>
                </a:highlight>
              </a:rPr>
              <a:t> leeftijdsgroep </a:t>
            </a:r>
            <a:r>
              <a:rPr lang="nl-BE" b="1" i="1" dirty="0">
                <a:solidFill>
                  <a:srgbClr val="7030A0"/>
                </a:solidFill>
              </a:rPr>
              <a:t>ervaarde het meest </a:t>
            </a:r>
            <a:r>
              <a:rPr lang="nl-BE" b="1" i="1" dirty="0">
                <a:solidFill>
                  <a:srgbClr val="7030A0"/>
                </a:solidFill>
                <a:highlight>
                  <a:srgbClr val="FFFF00"/>
                </a:highlight>
              </a:rPr>
              <a:t>depressieve gevoelens </a:t>
            </a:r>
            <a:r>
              <a:rPr lang="nl-BE" b="1" i="1" dirty="0">
                <a:solidFill>
                  <a:srgbClr val="7030A0"/>
                </a:solidFill>
              </a:rPr>
              <a:t>tijdens de coronapandemie? </a:t>
            </a:r>
          </a:p>
        </p:txBody>
      </p:sp>
      <p:sp>
        <p:nvSpPr>
          <p:cNvPr id="4" name="Slide Number Placeholder 3">
            <a:extLst>
              <a:ext uri="{FF2B5EF4-FFF2-40B4-BE49-F238E27FC236}">
                <a16:creationId xmlns:a16="http://schemas.microsoft.com/office/drawing/2014/main" id="{7B2DACE9-D121-4F63-B792-64ACCFF778E1}"/>
              </a:ext>
            </a:extLst>
          </p:cNvPr>
          <p:cNvSpPr>
            <a:spLocks noGrp="1"/>
          </p:cNvSpPr>
          <p:nvPr>
            <p:ph type="sldNum" sz="quarter" idx="12"/>
          </p:nvPr>
        </p:nvSpPr>
        <p:spPr/>
        <p:txBody>
          <a:bodyPr/>
          <a:lstStyle/>
          <a:p>
            <a:fld id="{7AE184E0-0BD4-4705-A12B-9B71DDE63301}" type="slidenum">
              <a:rPr lang="en-GB" noProof="0" smtClean="0"/>
              <a:t>11</a:t>
            </a:fld>
            <a:endParaRPr lang="en-GB" noProof="0" dirty="0"/>
          </a:p>
        </p:txBody>
      </p:sp>
      <p:sp>
        <p:nvSpPr>
          <p:cNvPr id="5" name="Content Placeholder 4">
            <a:extLst>
              <a:ext uri="{FF2B5EF4-FFF2-40B4-BE49-F238E27FC236}">
                <a16:creationId xmlns:a16="http://schemas.microsoft.com/office/drawing/2014/main" id="{CD175778-C0F0-437A-8D8C-53A41BB91613}"/>
              </a:ext>
            </a:extLst>
          </p:cNvPr>
          <p:cNvSpPr>
            <a:spLocks noGrp="1"/>
          </p:cNvSpPr>
          <p:nvPr>
            <p:ph idx="13"/>
          </p:nvPr>
        </p:nvSpPr>
        <p:spPr/>
        <p:txBody>
          <a:bodyPr/>
          <a:lstStyle/>
          <a:p>
            <a:endParaRPr lang="nl-BE"/>
          </a:p>
        </p:txBody>
      </p:sp>
      <p:pic>
        <p:nvPicPr>
          <p:cNvPr id="6" name="Picture 5">
            <a:extLst>
              <a:ext uri="{FF2B5EF4-FFF2-40B4-BE49-F238E27FC236}">
                <a16:creationId xmlns:a16="http://schemas.microsoft.com/office/drawing/2014/main" id="{92283FD7-0D61-4D21-A0B2-C6625E53CEE4}"/>
              </a:ext>
            </a:extLst>
          </p:cNvPr>
          <p:cNvPicPr>
            <a:picLocks noChangeAspect="1"/>
          </p:cNvPicPr>
          <p:nvPr/>
        </p:nvPicPr>
        <p:blipFill>
          <a:blip r:embed="rId3"/>
          <a:stretch>
            <a:fillRect/>
          </a:stretch>
        </p:blipFill>
        <p:spPr>
          <a:xfrm>
            <a:off x="1644649" y="4684284"/>
            <a:ext cx="14049375" cy="2209800"/>
          </a:xfrm>
          <a:prstGeom prst="rect">
            <a:avLst/>
          </a:prstGeom>
        </p:spPr>
      </p:pic>
      <p:sp>
        <p:nvSpPr>
          <p:cNvPr id="7" name="Google Shape;15182;p61">
            <a:extLst>
              <a:ext uri="{FF2B5EF4-FFF2-40B4-BE49-F238E27FC236}">
                <a16:creationId xmlns:a16="http://schemas.microsoft.com/office/drawing/2014/main" id="{D2EF7993-C37C-4998-A217-F63ADD4ACA7B}"/>
              </a:ext>
            </a:extLst>
          </p:cNvPr>
          <p:cNvSpPr txBox="1"/>
          <p:nvPr/>
        </p:nvSpPr>
        <p:spPr>
          <a:xfrm>
            <a:off x="2747172" y="3957132"/>
            <a:ext cx="1742700" cy="115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0" b="1" dirty="0">
                <a:solidFill>
                  <a:srgbClr val="2A9BC5"/>
                </a:solidFill>
                <a:latin typeface="Rajdhani"/>
                <a:ea typeface="Rajdhani"/>
                <a:cs typeface="Rajdhani"/>
                <a:sym typeface="Rajdhani"/>
              </a:rPr>
              <a:t>1</a:t>
            </a:r>
            <a:endParaRPr sz="8000" b="1" dirty="0">
              <a:solidFill>
                <a:srgbClr val="2A9BC5"/>
              </a:solidFill>
              <a:latin typeface="Rajdhani"/>
              <a:ea typeface="Rajdhani"/>
              <a:cs typeface="Rajdhani"/>
              <a:sym typeface="Rajdhani"/>
            </a:endParaRPr>
          </a:p>
        </p:txBody>
      </p:sp>
      <p:sp>
        <p:nvSpPr>
          <p:cNvPr id="8" name="Google Shape;15183;p61">
            <a:extLst>
              <a:ext uri="{FF2B5EF4-FFF2-40B4-BE49-F238E27FC236}">
                <a16:creationId xmlns:a16="http://schemas.microsoft.com/office/drawing/2014/main" id="{A4B60EB5-474C-4262-82C3-CE4301739A42}"/>
              </a:ext>
            </a:extLst>
          </p:cNvPr>
          <p:cNvSpPr txBox="1"/>
          <p:nvPr/>
        </p:nvSpPr>
        <p:spPr>
          <a:xfrm>
            <a:off x="7640728" y="3957132"/>
            <a:ext cx="1742700" cy="115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0" b="1" dirty="0">
                <a:solidFill>
                  <a:srgbClr val="2A9BC5"/>
                </a:solidFill>
                <a:latin typeface="Rajdhani"/>
                <a:ea typeface="Rajdhani"/>
                <a:cs typeface="Rajdhani"/>
                <a:sym typeface="Rajdhani"/>
              </a:rPr>
              <a:t>2</a:t>
            </a:r>
            <a:endParaRPr sz="8000" b="1" dirty="0">
              <a:solidFill>
                <a:srgbClr val="2A9BC5"/>
              </a:solidFill>
              <a:latin typeface="Rajdhani"/>
              <a:ea typeface="Rajdhani"/>
              <a:cs typeface="Rajdhani"/>
              <a:sym typeface="Rajdhani"/>
            </a:endParaRPr>
          </a:p>
        </p:txBody>
      </p:sp>
      <p:sp>
        <p:nvSpPr>
          <p:cNvPr id="9" name="Google Shape;15184;p61">
            <a:extLst>
              <a:ext uri="{FF2B5EF4-FFF2-40B4-BE49-F238E27FC236}">
                <a16:creationId xmlns:a16="http://schemas.microsoft.com/office/drawing/2014/main" id="{DB45E3CA-9D81-424E-8923-D31D14503B77}"/>
              </a:ext>
            </a:extLst>
          </p:cNvPr>
          <p:cNvSpPr txBox="1"/>
          <p:nvPr/>
        </p:nvSpPr>
        <p:spPr>
          <a:xfrm>
            <a:off x="12534284" y="3957132"/>
            <a:ext cx="1742700" cy="115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0" b="1" dirty="0">
                <a:solidFill>
                  <a:srgbClr val="2A9BC5"/>
                </a:solidFill>
                <a:latin typeface="Rajdhani"/>
                <a:ea typeface="Rajdhani"/>
                <a:cs typeface="Rajdhani"/>
                <a:sym typeface="Rajdhani"/>
              </a:rPr>
              <a:t>3</a:t>
            </a:r>
            <a:endParaRPr sz="8000" b="1" dirty="0">
              <a:solidFill>
                <a:srgbClr val="2A9BC5"/>
              </a:solidFill>
              <a:latin typeface="Rajdhani"/>
              <a:ea typeface="Rajdhani"/>
              <a:cs typeface="Rajdhani"/>
              <a:sym typeface="Rajdhani"/>
            </a:endParaRPr>
          </a:p>
        </p:txBody>
      </p:sp>
      <p:sp>
        <p:nvSpPr>
          <p:cNvPr id="10" name="Google Shape;16031;p65">
            <a:extLst>
              <a:ext uri="{FF2B5EF4-FFF2-40B4-BE49-F238E27FC236}">
                <a16:creationId xmlns:a16="http://schemas.microsoft.com/office/drawing/2014/main" id="{C678EC9A-3C04-47C4-9C50-10817FE2C1A1}"/>
              </a:ext>
            </a:extLst>
          </p:cNvPr>
          <p:cNvSpPr/>
          <p:nvPr/>
        </p:nvSpPr>
        <p:spPr>
          <a:xfrm rot="17415927">
            <a:off x="5857044" y="4271734"/>
            <a:ext cx="539477" cy="559133"/>
          </a:xfrm>
          <a:custGeom>
            <a:avLst/>
            <a:gdLst/>
            <a:ahLst/>
            <a:cxnLst/>
            <a:rect l="l" t="t" r="r" b="b"/>
            <a:pathLst>
              <a:path w="5432" h="5819" extrusionOk="0">
                <a:moveTo>
                  <a:pt x="5432" y="0"/>
                </a:moveTo>
                <a:lnTo>
                  <a:pt x="2717" y="1114"/>
                </a:lnTo>
                <a:lnTo>
                  <a:pt x="1" y="2229"/>
                </a:lnTo>
                <a:lnTo>
                  <a:pt x="1397" y="3308"/>
                </a:lnTo>
                <a:lnTo>
                  <a:pt x="1431" y="3334"/>
                </a:lnTo>
                <a:lnTo>
                  <a:pt x="1921" y="3714"/>
                </a:lnTo>
                <a:lnTo>
                  <a:pt x="1952" y="3736"/>
                </a:lnTo>
                <a:lnTo>
                  <a:pt x="2324" y="4024"/>
                </a:lnTo>
                <a:lnTo>
                  <a:pt x="2446" y="4119"/>
                </a:lnTo>
                <a:lnTo>
                  <a:pt x="2473" y="4139"/>
                </a:lnTo>
                <a:lnTo>
                  <a:pt x="2972" y="4525"/>
                </a:lnTo>
                <a:lnTo>
                  <a:pt x="2994" y="4542"/>
                </a:lnTo>
                <a:lnTo>
                  <a:pt x="3493" y="4926"/>
                </a:lnTo>
                <a:lnTo>
                  <a:pt x="3542" y="4965"/>
                </a:lnTo>
                <a:lnTo>
                  <a:pt x="3978" y="5301"/>
                </a:lnTo>
                <a:lnTo>
                  <a:pt x="4066" y="5369"/>
                </a:lnTo>
                <a:lnTo>
                  <a:pt x="4501" y="5705"/>
                </a:lnTo>
                <a:lnTo>
                  <a:pt x="4588" y="5773"/>
                </a:lnTo>
                <a:lnTo>
                  <a:pt x="4648" y="5819"/>
                </a:lnTo>
                <a:lnTo>
                  <a:pt x="4706" y="5380"/>
                </a:lnTo>
                <a:lnTo>
                  <a:pt x="4717" y="5296"/>
                </a:lnTo>
                <a:lnTo>
                  <a:pt x="4795" y="4725"/>
                </a:lnTo>
                <a:lnTo>
                  <a:pt x="4806" y="4642"/>
                </a:lnTo>
                <a:lnTo>
                  <a:pt x="4883" y="4069"/>
                </a:lnTo>
                <a:lnTo>
                  <a:pt x="4894" y="3988"/>
                </a:lnTo>
                <a:lnTo>
                  <a:pt x="4973" y="3405"/>
                </a:lnTo>
                <a:lnTo>
                  <a:pt x="4985" y="3312"/>
                </a:lnTo>
                <a:lnTo>
                  <a:pt x="5039" y="2909"/>
                </a:lnTo>
                <a:lnTo>
                  <a:pt x="5061" y="2750"/>
                </a:lnTo>
                <a:lnTo>
                  <a:pt x="5074" y="2658"/>
                </a:lnTo>
                <a:lnTo>
                  <a:pt x="5149" y="2095"/>
                </a:lnTo>
                <a:lnTo>
                  <a:pt x="5162" y="2004"/>
                </a:lnTo>
                <a:lnTo>
                  <a:pt x="5238" y="1439"/>
                </a:lnTo>
                <a:lnTo>
                  <a:pt x="5250" y="1349"/>
                </a:lnTo>
                <a:lnTo>
                  <a:pt x="5432" y="0"/>
                </a:lnTo>
                <a:close/>
              </a:path>
            </a:pathLst>
          </a:custGeom>
          <a:solidFill>
            <a:schemeClr val="accent6">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031;p65">
            <a:extLst>
              <a:ext uri="{FF2B5EF4-FFF2-40B4-BE49-F238E27FC236}">
                <a16:creationId xmlns:a16="http://schemas.microsoft.com/office/drawing/2014/main" id="{AE43C8C6-53AE-4EA6-9BC2-F121678EE70D}"/>
              </a:ext>
            </a:extLst>
          </p:cNvPr>
          <p:cNvSpPr/>
          <p:nvPr/>
        </p:nvSpPr>
        <p:spPr>
          <a:xfrm rot="17415927">
            <a:off x="10847505" y="4271733"/>
            <a:ext cx="539477" cy="559133"/>
          </a:xfrm>
          <a:custGeom>
            <a:avLst/>
            <a:gdLst/>
            <a:ahLst/>
            <a:cxnLst/>
            <a:rect l="l" t="t" r="r" b="b"/>
            <a:pathLst>
              <a:path w="5432" h="5819" extrusionOk="0">
                <a:moveTo>
                  <a:pt x="5432" y="0"/>
                </a:moveTo>
                <a:lnTo>
                  <a:pt x="2717" y="1114"/>
                </a:lnTo>
                <a:lnTo>
                  <a:pt x="1" y="2229"/>
                </a:lnTo>
                <a:lnTo>
                  <a:pt x="1397" y="3308"/>
                </a:lnTo>
                <a:lnTo>
                  <a:pt x="1431" y="3334"/>
                </a:lnTo>
                <a:lnTo>
                  <a:pt x="1921" y="3714"/>
                </a:lnTo>
                <a:lnTo>
                  <a:pt x="1952" y="3736"/>
                </a:lnTo>
                <a:lnTo>
                  <a:pt x="2324" y="4024"/>
                </a:lnTo>
                <a:lnTo>
                  <a:pt x="2446" y="4119"/>
                </a:lnTo>
                <a:lnTo>
                  <a:pt x="2473" y="4139"/>
                </a:lnTo>
                <a:lnTo>
                  <a:pt x="2972" y="4525"/>
                </a:lnTo>
                <a:lnTo>
                  <a:pt x="2994" y="4542"/>
                </a:lnTo>
                <a:lnTo>
                  <a:pt x="3493" y="4926"/>
                </a:lnTo>
                <a:lnTo>
                  <a:pt x="3542" y="4965"/>
                </a:lnTo>
                <a:lnTo>
                  <a:pt x="3978" y="5301"/>
                </a:lnTo>
                <a:lnTo>
                  <a:pt x="4066" y="5369"/>
                </a:lnTo>
                <a:lnTo>
                  <a:pt x="4501" y="5705"/>
                </a:lnTo>
                <a:lnTo>
                  <a:pt x="4588" y="5773"/>
                </a:lnTo>
                <a:lnTo>
                  <a:pt x="4648" y="5819"/>
                </a:lnTo>
                <a:lnTo>
                  <a:pt x="4706" y="5380"/>
                </a:lnTo>
                <a:lnTo>
                  <a:pt x="4717" y="5296"/>
                </a:lnTo>
                <a:lnTo>
                  <a:pt x="4795" y="4725"/>
                </a:lnTo>
                <a:lnTo>
                  <a:pt x="4806" y="4642"/>
                </a:lnTo>
                <a:lnTo>
                  <a:pt x="4883" y="4069"/>
                </a:lnTo>
                <a:lnTo>
                  <a:pt x="4894" y="3988"/>
                </a:lnTo>
                <a:lnTo>
                  <a:pt x="4973" y="3405"/>
                </a:lnTo>
                <a:lnTo>
                  <a:pt x="4985" y="3312"/>
                </a:lnTo>
                <a:lnTo>
                  <a:pt x="5039" y="2909"/>
                </a:lnTo>
                <a:lnTo>
                  <a:pt x="5061" y="2750"/>
                </a:lnTo>
                <a:lnTo>
                  <a:pt x="5074" y="2658"/>
                </a:lnTo>
                <a:lnTo>
                  <a:pt x="5149" y="2095"/>
                </a:lnTo>
                <a:lnTo>
                  <a:pt x="5162" y="2004"/>
                </a:lnTo>
                <a:lnTo>
                  <a:pt x="5238" y="1439"/>
                </a:lnTo>
                <a:lnTo>
                  <a:pt x="5250" y="1349"/>
                </a:lnTo>
                <a:lnTo>
                  <a:pt x="5432" y="0"/>
                </a:lnTo>
                <a:close/>
              </a:path>
            </a:pathLst>
          </a:custGeom>
          <a:solidFill>
            <a:schemeClr val="accent6">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1366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ED52F-F8A7-4EDD-888D-C25602E50F75}"/>
              </a:ext>
            </a:extLst>
          </p:cNvPr>
          <p:cNvSpPr>
            <a:spLocks noGrp="1"/>
          </p:cNvSpPr>
          <p:nvPr>
            <p:ph type="title"/>
          </p:nvPr>
        </p:nvSpPr>
        <p:spPr/>
        <p:txBody>
          <a:bodyPr/>
          <a:lstStyle/>
          <a:p>
            <a:r>
              <a:rPr lang="nl-BE" dirty="0"/>
              <a:t>Inhoudstafel</a:t>
            </a:r>
          </a:p>
        </p:txBody>
      </p:sp>
      <p:sp>
        <p:nvSpPr>
          <p:cNvPr id="3" name="Content Placeholder 2">
            <a:extLst>
              <a:ext uri="{FF2B5EF4-FFF2-40B4-BE49-F238E27FC236}">
                <a16:creationId xmlns:a16="http://schemas.microsoft.com/office/drawing/2014/main" id="{1F91840C-52D7-4D92-9F4A-1177883B56EC}"/>
              </a:ext>
            </a:extLst>
          </p:cNvPr>
          <p:cNvSpPr>
            <a:spLocks noGrp="1"/>
          </p:cNvSpPr>
          <p:nvPr>
            <p:ph idx="1"/>
          </p:nvPr>
        </p:nvSpPr>
        <p:spPr/>
        <p:txBody>
          <a:bodyPr>
            <a:normAutofit/>
          </a:bodyPr>
          <a:lstStyle/>
          <a:p>
            <a:r>
              <a:rPr lang="nl-BE" dirty="0">
                <a:solidFill>
                  <a:srgbClr val="5D9CC7"/>
                </a:solidFill>
              </a:rPr>
              <a:t>Inleiding</a:t>
            </a:r>
          </a:p>
          <a:p>
            <a:r>
              <a:rPr lang="nl-BE" dirty="0">
                <a:solidFill>
                  <a:srgbClr val="5D9CC7"/>
                </a:solidFill>
              </a:rPr>
              <a:t>Meetniveau van variabelen (p.27–35)</a:t>
            </a:r>
          </a:p>
          <a:p>
            <a:r>
              <a:rPr lang="nl-BE" dirty="0">
                <a:solidFill>
                  <a:srgbClr val="5D9CC7"/>
                </a:solidFill>
              </a:rPr>
              <a:t>Rol van variabelen in onderzoeksvraag (p.35–42)</a:t>
            </a:r>
          </a:p>
          <a:p>
            <a:r>
              <a:rPr lang="nl-BE" dirty="0">
                <a:solidFill>
                  <a:srgbClr val="5D9CC7"/>
                </a:solidFill>
              </a:rPr>
              <a:t>Descriptieve of beschrijvende statistiek (p.42-49, p.169-199, p.201-222)</a:t>
            </a:r>
          </a:p>
          <a:p>
            <a:r>
              <a:rPr lang="nl-BE" b="1" dirty="0" err="1">
                <a:solidFill>
                  <a:srgbClr val="C00000"/>
                </a:solidFill>
              </a:rPr>
              <a:t>Inferentiële</a:t>
            </a:r>
            <a:r>
              <a:rPr lang="nl-BE" b="1" dirty="0">
                <a:solidFill>
                  <a:srgbClr val="C00000"/>
                </a:solidFill>
              </a:rPr>
              <a:t> of inductieve statistiek (p.49-73)</a:t>
            </a:r>
          </a:p>
          <a:p>
            <a:pPr lvl="1"/>
            <a:r>
              <a:rPr lang="nl-BE" b="1" dirty="0">
                <a:solidFill>
                  <a:srgbClr val="C00000"/>
                </a:solidFill>
              </a:rPr>
              <a:t>Volgend hoorcollege</a:t>
            </a:r>
          </a:p>
          <a:p>
            <a:r>
              <a:rPr lang="nl-BE" dirty="0">
                <a:solidFill>
                  <a:srgbClr val="5D9CC7"/>
                </a:solidFill>
              </a:rPr>
              <a:t>Oefenreeks hoofdstuk 2, hoofdstuk 6, hoofdstuk 7</a:t>
            </a:r>
          </a:p>
          <a:p>
            <a:pPr marL="720000" lvl="1" indent="0">
              <a:buNone/>
            </a:pPr>
            <a:endParaRPr lang="nl-BE" dirty="0">
              <a:solidFill>
                <a:srgbClr val="5D9CC7"/>
              </a:solidFill>
            </a:endParaRPr>
          </a:p>
          <a:p>
            <a:endParaRPr lang="nl-BE" dirty="0"/>
          </a:p>
        </p:txBody>
      </p:sp>
      <p:sp>
        <p:nvSpPr>
          <p:cNvPr id="4" name="Slide Number Placeholder 3">
            <a:extLst>
              <a:ext uri="{FF2B5EF4-FFF2-40B4-BE49-F238E27FC236}">
                <a16:creationId xmlns:a16="http://schemas.microsoft.com/office/drawing/2014/main" id="{DEC280FB-54F4-4576-BF3C-121F31426723}"/>
              </a:ext>
            </a:extLst>
          </p:cNvPr>
          <p:cNvSpPr>
            <a:spLocks noGrp="1"/>
          </p:cNvSpPr>
          <p:nvPr>
            <p:ph type="sldNum" sz="quarter" idx="12"/>
          </p:nvPr>
        </p:nvSpPr>
        <p:spPr/>
        <p:txBody>
          <a:bodyPr/>
          <a:lstStyle/>
          <a:p>
            <a:fld id="{7AE184E0-0BD4-4705-A12B-9B71DDE63301}" type="slidenum">
              <a:rPr lang="en-GB" noProof="0" smtClean="0"/>
              <a:t>110</a:t>
            </a:fld>
            <a:endParaRPr lang="en-GB" noProof="0" dirty="0"/>
          </a:p>
        </p:txBody>
      </p:sp>
      <p:sp>
        <p:nvSpPr>
          <p:cNvPr id="5" name="Content Placeholder 4">
            <a:extLst>
              <a:ext uri="{FF2B5EF4-FFF2-40B4-BE49-F238E27FC236}">
                <a16:creationId xmlns:a16="http://schemas.microsoft.com/office/drawing/2014/main" id="{7EEC89EB-46E8-4C98-9783-C74ABF7716AA}"/>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1109961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ED52F-F8A7-4EDD-888D-C25602E50F75}"/>
              </a:ext>
            </a:extLst>
          </p:cNvPr>
          <p:cNvSpPr>
            <a:spLocks noGrp="1"/>
          </p:cNvSpPr>
          <p:nvPr>
            <p:ph type="title"/>
          </p:nvPr>
        </p:nvSpPr>
        <p:spPr/>
        <p:txBody>
          <a:bodyPr/>
          <a:lstStyle/>
          <a:p>
            <a:r>
              <a:rPr lang="nl-BE" dirty="0"/>
              <a:t>Inhoudstafel</a:t>
            </a:r>
          </a:p>
        </p:txBody>
      </p:sp>
      <p:sp>
        <p:nvSpPr>
          <p:cNvPr id="3" name="Content Placeholder 2">
            <a:extLst>
              <a:ext uri="{FF2B5EF4-FFF2-40B4-BE49-F238E27FC236}">
                <a16:creationId xmlns:a16="http://schemas.microsoft.com/office/drawing/2014/main" id="{1F91840C-52D7-4D92-9F4A-1177883B56EC}"/>
              </a:ext>
            </a:extLst>
          </p:cNvPr>
          <p:cNvSpPr>
            <a:spLocks noGrp="1"/>
          </p:cNvSpPr>
          <p:nvPr>
            <p:ph idx="1"/>
          </p:nvPr>
        </p:nvSpPr>
        <p:spPr/>
        <p:txBody>
          <a:bodyPr/>
          <a:lstStyle/>
          <a:p>
            <a:r>
              <a:rPr lang="nl-BE" dirty="0">
                <a:solidFill>
                  <a:srgbClr val="5D9CC7"/>
                </a:solidFill>
              </a:rPr>
              <a:t>Inleiding</a:t>
            </a:r>
          </a:p>
          <a:p>
            <a:r>
              <a:rPr lang="nl-BE" b="1" dirty="0">
                <a:solidFill>
                  <a:srgbClr val="C00000"/>
                </a:solidFill>
              </a:rPr>
              <a:t>Meetniveau van variabelen (p.27–35)</a:t>
            </a:r>
          </a:p>
          <a:p>
            <a:r>
              <a:rPr lang="nl-BE" dirty="0">
                <a:solidFill>
                  <a:srgbClr val="5D9CC7"/>
                </a:solidFill>
              </a:rPr>
              <a:t>Rol van variabelen in onderzoeksvraag (p.35–42)</a:t>
            </a:r>
          </a:p>
          <a:p>
            <a:r>
              <a:rPr lang="nl-BE" dirty="0">
                <a:solidFill>
                  <a:srgbClr val="5D9CC7"/>
                </a:solidFill>
              </a:rPr>
              <a:t>Descriptieve of beschrijvende statistiek (p.42-49 en p.174-186)</a:t>
            </a:r>
          </a:p>
          <a:p>
            <a:r>
              <a:rPr lang="nl-BE" dirty="0" err="1">
                <a:solidFill>
                  <a:srgbClr val="5D9CC7"/>
                </a:solidFill>
              </a:rPr>
              <a:t>Inferentiële</a:t>
            </a:r>
            <a:r>
              <a:rPr lang="nl-BE" dirty="0">
                <a:solidFill>
                  <a:srgbClr val="5D9CC7"/>
                </a:solidFill>
              </a:rPr>
              <a:t> of inductieve statistiek (p.49-73)</a:t>
            </a:r>
          </a:p>
          <a:p>
            <a:r>
              <a:rPr lang="nl-BE" dirty="0">
                <a:solidFill>
                  <a:srgbClr val="5D9CC7"/>
                </a:solidFill>
              </a:rPr>
              <a:t>Oefenreeks hoofdstuk 2, hoofdstuk 6, hoofdstuk 7</a:t>
            </a:r>
          </a:p>
          <a:p>
            <a:endParaRPr lang="nl-BE" dirty="0">
              <a:solidFill>
                <a:srgbClr val="5D9CC7"/>
              </a:solidFill>
            </a:endParaRPr>
          </a:p>
          <a:p>
            <a:endParaRPr lang="nl-BE" dirty="0"/>
          </a:p>
        </p:txBody>
      </p:sp>
      <p:sp>
        <p:nvSpPr>
          <p:cNvPr id="4" name="Slide Number Placeholder 3">
            <a:extLst>
              <a:ext uri="{FF2B5EF4-FFF2-40B4-BE49-F238E27FC236}">
                <a16:creationId xmlns:a16="http://schemas.microsoft.com/office/drawing/2014/main" id="{DEC280FB-54F4-4576-BF3C-121F31426723}"/>
              </a:ext>
            </a:extLst>
          </p:cNvPr>
          <p:cNvSpPr>
            <a:spLocks noGrp="1"/>
          </p:cNvSpPr>
          <p:nvPr>
            <p:ph type="sldNum" sz="quarter" idx="12"/>
          </p:nvPr>
        </p:nvSpPr>
        <p:spPr/>
        <p:txBody>
          <a:bodyPr/>
          <a:lstStyle/>
          <a:p>
            <a:fld id="{7AE184E0-0BD4-4705-A12B-9B71DDE63301}" type="slidenum">
              <a:rPr lang="en-GB" noProof="0" smtClean="0"/>
              <a:t>12</a:t>
            </a:fld>
            <a:endParaRPr lang="en-GB" noProof="0" dirty="0"/>
          </a:p>
        </p:txBody>
      </p:sp>
      <p:sp>
        <p:nvSpPr>
          <p:cNvPr id="5" name="Content Placeholder 4">
            <a:extLst>
              <a:ext uri="{FF2B5EF4-FFF2-40B4-BE49-F238E27FC236}">
                <a16:creationId xmlns:a16="http://schemas.microsoft.com/office/drawing/2014/main" id="{7EEC89EB-46E8-4C98-9783-C74ABF7716AA}"/>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3360492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B3D50-80E9-4177-A326-AC6E0A1A189D}"/>
              </a:ext>
            </a:extLst>
          </p:cNvPr>
          <p:cNvSpPr>
            <a:spLocks noGrp="1"/>
          </p:cNvSpPr>
          <p:nvPr>
            <p:ph type="title"/>
          </p:nvPr>
        </p:nvSpPr>
        <p:spPr>
          <a:xfrm>
            <a:off x="1608881" y="123499"/>
            <a:ext cx="15402726" cy="949564"/>
          </a:xfrm>
        </p:spPr>
        <p:txBody>
          <a:bodyPr/>
          <a:lstStyle/>
          <a:p>
            <a:r>
              <a:rPr lang="nl-BE" dirty="0"/>
              <a:t>Variabelen: (variërende) kenmerken van onderzoekseenheden</a:t>
            </a:r>
          </a:p>
        </p:txBody>
      </p:sp>
      <p:sp>
        <p:nvSpPr>
          <p:cNvPr id="3" name="Content Placeholder 2">
            <a:extLst>
              <a:ext uri="{FF2B5EF4-FFF2-40B4-BE49-F238E27FC236}">
                <a16:creationId xmlns:a16="http://schemas.microsoft.com/office/drawing/2014/main" id="{8470670E-B9F7-4671-B9BE-F1AF28DC4679}"/>
              </a:ext>
            </a:extLst>
          </p:cNvPr>
          <p:cNvSpPr>
            <a:spLocks noGrp="1"/>
          </p:cNvSpPr>
          <p:nvPr>
            <p:ph idx="1"/>
          </p:nvPr>
        </p:nvSpPr>
        <p:spPr/>
        <p:txBody>
          <a:bodyPr/>
          <a:lstStyle/>
          <a:p>
            <a:r>
              <a:rPr lang="nl-BE" b="1" dirty="0"/>
              <a:t>Onderzoekseenheden</a:t>
            </a:r>
            <a:r>
              <a:rPr lang="nl-BE" dirty="0"/>
              <a:t>:</a:t>
            </a:r>
          </a:p>
          <a:p>
            <a:pPr lvl="1"/>
            <a:r>
              <a:rPr lang="nl-BE" dirty="0"/>
              <a:t>Respondenten </a:t>
            </a:r>
          </a:p>
          <a:p>
            <a:pPr lvl="2"/>
            <a:r>
              <a:rPr lang="nl-BE" sz="2400" i="1" dirty="0"/>
              <a:t>bv. variabele ‘gender’ en ‘gewicht’</a:t>
            </a:r>
          </a:p>
          <a:p>
            <a:endParaRPr lang="nl-BE" sz="1500" dirty="0"/>
          </a:p>
          <a:p>
            <a:pPr lvl="1"/>
            <a:r>
              <a:rPr lang="nl-BE" dirty="0"/>
              <a:t>Producten of diensten zoals </a:t>
            </a:r>
            <a:r>
              <a:rPr lang="nl-BE" dirty="0" err="1"/>
              <a:t>socialemedia</a:t>
            </a:r>
            <a:r>
              <a:rPr lang="nl-BE" dirty="0"/>
              <a:t>-apps 	</a:t>
            </a:r>
          </a:p>
          <a:p>
            <a:pPr lvl="2"/>
            <a:r>
              <a:rPr lang="nl-BE" sz="2400" i="1" dirty="0"/>
              <a:t>bv. variabele ‘aantal actieve gebruikers’</a:t>
            </a:r>
          </a:p>
          <a:p>
            <a:endParaRPr lang="nl-BE" sz="1500" dirty="0"/>
          </a:p>
          <a:p>
            <a:pPr lvl="1"/>
            <a:r>
              <a:rPr lang="nl-BE" dirty="0"/>
              <a:t>Tijdsperiodes of ruimtes zoals gevangenissen </a:t>
            </a:r>
          </a:p>
          <a:p>
            <a:pPr lvl="2"/>
            <a:r>
              <a:rPr lang="nl-BE" sz="2400" i="1" dirty="0"/>
              <a:t>bv. variabele ‘aantal m</a:t>
            </a:r>
            <a:r>
              <a:rPr lang="nl-BE" sz="2400" i="1" baseline="30000" dirty="0"/>
              <a:t>2</a:t>
            </a:r>
            <a:r>
              <a:rPr lang="nl-BE" sz="2400" i="1" dirty="0"/>
              <a:t> celruimte per gedetineerde’</a:t>
            </a:r>
          </a:p>
          <a:p>
            <a:endParaRPr lang="nl-BE" dirty="0"/>
          </a:p>
        </p:txBody>
      </p:sp>
      <p:sp>
        <p:nvSpPr>
          <p:cNvPr id="4" name="Slide Number Placeholder 3">
            <a:extLst>
              <a:ext uri="{FF2B5EF4-FFF2-40B4-BE49-F238E27FC236}">
                <a16:creationId xmlns:a16="http://schemas.microsoft.com/office/drawing/2014/main" id="{C61BF099-6A30-435B-AFA3-5CB4984DA3B9}"/>
              </a:ext>
            </a:extLst>
          </p:cNvPr>
          <p:cNvSpPr>
            <a:spLocks noGrp="1"/>
          </p:cNvSpPr>
          <p:nvPr>
            <p:ph type="sldNum" sz="quarter" idx="12"/>
          </p:nvPr>
        </p:nvSpPr>
        <p:spPr/>
        <p:txBody>
          <a:bodyPr/>
          <a:lstStyle/>
          <a:p>
            <a:fld id="{7AE184E0-0BD4-4705-A12B-9B71DDE63301}" type="slidenum">
              <a:rPr lang="en-GB" noProof="0" smtClean="0"/>
              <a:t>13</a:t>
            </a:fld>
            <a:endParaRPr lang="en-GB" noProof="0" dirty="0"/>
          </a:p>
        </p:txBody>
      </p:sp>
      <p:sp>
        <p:nvSpPr>
          <p:cNvPr id="5" name="Content Placeholder 4">
            <a:extLst>
              <a:ext uri="{FF2B5EF4-FFF2-40B4-BE49-F238E27FC236}">
                <a16:creationId xmlns:a16="http://schemas.microsoft.com/office/drawing/2014/main" id="{AFEE0174-2782-4353-9084-5512BB957763}"/>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904067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E0C84-D0D5-4382-BE59-1F593EC52034}"/>
              </a:ext>
            </a:extLst>
          </p:cNvPr>
          <p:cNvSpPr>
            <a:spLocks noGrp="1"/>
          </p:cNvSpPr>
          <p:nvPr>
            <p:ph type="title"/>
          </p:nvPr>
        </p:nvSpPr>
        <p:spPr/>
        <p:txBody>
          <a:bodyPr/>
          <a:lstStyle/>
          <a:p>
            <a:r>
              <a:rPr lang="nl-BE" dirty="0"/>
              <a:t>Variabelen: belang van </a:t>
            </a:r>
            <a:r>
              <a:rPr lang="nl-BE" dirty="0" err="1"/>
              <a:t>operationalisatie</a:t>
            </a:r>
            <a:endParaRPr lang="nl-BE" dirty="0"/>
          </a:p>
        </p:txBody>
      </p:sp>
      <p:sp>
        <p:nvSpPr>
          <p:cNvPr id="3" name="Content Placeholder 2">
            <a:extLst>
              <a:ext uri="{FF2B5EF4-FFF2-40B4-BE49-F238E27FC236}">
                <a16:creationId xmlns:a16="http://schemas.microsoft.com/office/drawing/2014/main" id="{ECE09619-63E8-4611-A966-80DDE64CAA98}"/>
              </a:ext>
            </a:extLst>
          </p:cNvPr>
          <p:cNvSpPr>
            <a:spLocks noGrp="1"/>
          </p:cNvSpPr>
          <p:nvPr>
            <p:ph idx="1"/>
          </p:nvPr>
        </p:nvSpPr>
        <p:spPr>
          <a:xfrm>
            <a:off x="327069" y="1816273"/>
            <a:ext cx="16684537" cy="6864264"/>
          </a:xfrm>
        </p:spPr>
        <p:txBody>
          <a:bodyPr/>
          <a:lstStyle/>
          <a:p>
            <a:pPr marL="86400" indent="0">
              <a:buNone/>
            </a:pPr>
            <a:r>
              <a:rPr lang="nl-BE" b="1" dirty="0"/>
              <a:t>Operationaliseren</a:t>
            </a:r>
            <a:r>
              <a:rPr lang="nl-BE" dirty="0"/>
              <a:t> = </a:t>
            </a:r>
            <a:r>
              <a:rPr lang="nl-BE" b="1" dirty="0"/>
              <a:t>Hoe elk kenmerk meten? </a:t>
            </a:r>
          </a:p>
          <a:p>
            <a:pPr lvl="2"/>
            <a:r>
              <a:rPr lang="nl-BE" sz="2400" i="1" dirty="0"/>
              <a:t>Bv. Leeftijd gemeten via geboortejaar (1998) </a:t>
            </a:r>
          </a:p>
          <a:p>
            <a:pPr marL="86400" indent="0">
              <a:buNone/>
            </a:pPr>
            <a:r>
              <a:rPr lang="nl-BE" sz="2400" dirty="0"/>
              <a:t>												 </a:t>
            </a:r>
            <a:r>
              <a:rPr lang="nl-BE" sz="2400" i="1" dirty="0"/>
              <a:t>leeftijd</a:t>
            </a:r>
            <a:r>
              <a:rPr lang="nl-BE" sz="2400" dirty="0"/>
              <a:t> (22 jaar)</a:t>
            </a:r>
          </a:p>
          <a:p>
            <a:pPr marL="86400" indent="0">
              <a:buNone/>
            </a:pPr>
            <a:r>
              <a:rPr lang="nl-BE" sz="2400" dirty="0"/>
              <a:t>												 </a:t>
            </a:r>
            <a:r>
              <a:rPr lang="nl-BE" sz="2400" i="1" dirty="0"/>
              <a:t>leeftijdscategorie (1 = 18 – 25 jaar)</a:t>
            </a:r>
            <a:br>
              <a:rPr lang="nl-BE" dirty="0"/>
            </a:br>
            <a:endParaRPr lang="nl-BE" dirty="0"/>
          </a:p>
          <a:p>
            <a:r>
              <a:rPr lang="nl-BE" dirty="0" err="1"/>
              <a:t>Pollock</a:t>
            </a:r>
            <a:r>
              <a:rPr lang="nl-BE" dirty="0"/>
              <a:t> (2005, p7). Van concept naar variabele!</a:t>
            </a:r>
          </a:p>
          <a:p>
            <a:pPr marL="86400" indent="0">
              <a:buNone/>
            </a:pPr>
            <a:r>
              <a:rPr lang="nl-BE" dirty="0"/>
              <a:t>				“Een concept is een </a:t>
            </a:r>
            <a:r>
              <a:rPr lang="nl-BE" b="1" dirty="0"/>
              <a:t>mentale constructie </a:t>
            </a:r>
            <a:r>
              <a:rPr lang="nl-BE" dirty="0"/>
              <a:t>dat verschijnselen in de echte wereld 					 voorstelt. [...] De uitdaging bestaat erin concepten om te zetten in </a:t>
            </a:r>
            <a:r>
              <a:rPr lang="nl-BE" b="1" dirty="0"/>
              <a:t>concrete</a:t>
            </a:r>
            <a:r>
              <a:rPr lang="nl-BE" dirty="0"/>
              <a:t>,  					 </a:t>
            </a:r>
            <a:r>
              <a:rPr lang="nl-BE" b="1" dirty="0"/>
              <a:t>meetbare</a:t>
            </a:r>
            <a:r>
              <a:rPr lang="nl-BE" dirty="0"/>
              <a:t> termen"</a:t>
            </a:r>
          </a:p>
          <a:p>
            <a:endParaRPr lang="nl-BE" dirty="0"/>
          </a:p>
        </p:txBody>
      </p:sp>
      <p:sp>
        <p:nvSpPr>
          <p:cNvPr id="4" name="Slide Number Placeholder 3">
            <a:extLst>
              <a:ext uri="{FF2B5EF4-FFF2-40B4-BE49-F238E27FC236}">
                <a16:creationId xmlns:a16="http://schemas.microsoft.com/office/drawing/2014/main" id="{147D73B7-F3A4-491D-A13D-0B4C05AF365D}"/>
              </a:ext>
            </a:extLst>
          </p:cNvPr>
          <p:cNvSpPr>
            <a:spLocks noGrp="1"/>
          </p:cNvSpPr>
          <p:nvPr>
            <p:ph type="sldNum" sz="quarter" idx="12"/>
          </p:nvPr>
        </p:nvSpPr>
        <p:spPr/>
        <p:txBody>
          <a:bodyPr/>
          <a:lstStyle/>
          <a:p>
            <a:fld id="{7AE184E0-0BD4-4705-A12B-9B71DDE63301}" type="slidenum">
              <a:rPr lang="en-GB" noProof="0" smtClean="0"/>
              <a:t>14</a:t>
            </a:fld>
            <a:endParaRPr lang="en-GB" noProof="0" dirty="0"/>
          </a:p>
        </p:txBody>
      </p:sp>
      <p:sp>
        <p:nvSpPr>
          <p:cNvPr id="5" name="Content Placeholder 4">
            <a:extLst>
              <a:ext uri="{FF2B5EF4-FFF2-40B4-BE49-F238E27FC236}">
                <a16:creationId xmlns:a16="http://schemas.microsoft.com/office/drawing/2014/main" id="{75C8D5AA-E6BF-4C84-9A40-FD90BBBA8018}"/>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2883622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7E013-CE09-495B-82A6-6A8FDA4104D7}"/>
              </a:ext>
            </a:extLst>
          </p:cNvPr>
          <p:cNvSpPr>
            <a:spLocks noGrp="1"/>
          </p:cNvSpPr>
          <p:nvPr>
            <p:ph type="title"/>
          </p:nvPr>
        </p:nvSpPr>
        <p:spPr/>
        <p:txBody>
          <a:bodyPr/>
          <a:lstStyle/>
          <a:p>
            <a:r>
              <a:rPr lang="nl-BE" dirty="0"/>
              <a:t>Meetniveau van variabelen</a:t>
            </a:r>
          </a:p>
        </p:txBody>
      </p:sp>
      <p:sp>
        <p:nvSpPr>
          <p:cNvPr id="3" name="Content Placeholder 2">
            <a:extLst>
              <a:ext uri="{FF2B5EF4-FFF2-40B4-BE49-F238E27FC236}">
                <a16:creationId xmlns:a16="http://schemas.microsoft.com/office/drawing/2014/main" id="{C7AE9DB0-63F4-4005-AFCD-E82553FE9635}"/>
              </a:ext>
            </a:extLst>
          </p:cNvPr>
          <p:cNvSpPr>
            <a:spLocks noGrp="1"/>
          </p:cNvSpPr>
          <p:nvPr>
            <p:ph idx="1"/>
          </p:nvPr>
        </p:nvSpPr>
        <p:spPr/>
        <p:txBody>
          <a:bodyPr>
            <a:normAutofit/>
          </a:bodyPr>
          <a:lstStyle/>
          <a:p>
            <a:r>
              <a:rPr lang="nl-BE" dirty="0"/>
              <a:t>De antwoorden op een vraag worden omgezet in een getal zodat die statistisch kunnen verwerkt worden.</a:t>
            </a:r>
          </a:p>
          <a:p>
            <a:pPr lvl="2"/>
            <a:r>
              <a:rPr lang="nl-BE" sz="2400" i="1" dirty="0"/>
              <a:t>Bv. Ik ben   (0) man     (1) vrouw    (2) ander</a:t>
            </a:r>
          </a:p>
          <a:p>
            <a:endParaRPr lang="nl-BE" dirty="0"/>
          </a:p>
          <a:p>
            <a:r>
              <a:rPr lang="nl-BE" dirty="0"/>
              <a:t>Vier meetniveaus geordend van weinig naar meer informatief</a:t>
            </a:r>
          </a:p>
          <a:p>
            <a:endParaRPr lang="nl-BE" sz="500" dirty="0"/>
          </a:p>
          <a:p>
            <a:pPr lvl="2"/>
            <a:r>
              <a:rPr lang="nl-BE" dirty="0"/>
              <a:t>Nominaal </a:t>
            </a:r>
          </a:p>
          <a:p>
            <a:pPr lvl="2"/>
            <a:r>
              <a:rPr lang="nl-BE" dirty="0"/>
              <a:t>Ordinaal </a:t>
            </a:r>
          </a:p>
          <a:p>
            <a:pPr lvl="2"/>
            <a:endParaRPr lang="nl-BE" sz="500" dirty="0"/>
          </a:p>
          <a:p>
            <a:pPr lvl="2"/>
            <a:r>
              <a:rPr lang="nl-BE" dirty="0"/>
              <a:t>Interval </a:t>
            </a:r>
          </a:p>
          <a:p>
            <a:pPr lvl="2"/>
            <a:r>
              <a:rPr lang="nl-BE" dirty="0"/>
              <a:t>Ratio 					</a:t>
            </a:r>
          </a:p>
          <a:p>
            <a:pPr lvl="2"/>
            <a:endParaRPr lang="nl-BE" b="1" dirty="0">
              <a:solidFill>
                <a:srgbClr val="FF0000"/>
              </a:solidFill>
            </a:endParaRPr>
          </a:p>
          <a:p>
            <a:pPr algn="ctr"/>
            <a:r>
              <a:rPr lang="nl-BE" b="1" dirty="0">
                <a:solidFill>
                  <a:srgbClr val="C00000"/>
                </a:solidFill>
                <a:highlight>
                  <a:srgbClr val="FFFF00"/>
                </a:highlight>
              </a:rPr>
              <a:t>Hoe lager, hoe beperkter de mogelijkheden om de gegevens statistisch te bewerken</a:t>
            </a:r>
          </a:p>
        </p:txBody>
      </p:sp>
      <p:sp>
        <p:nvSpPr>
          <p:cNvPr id="4" name="Slide Number Placeholder 3">
            <a:extLst>
              <a:ext uri="{FF2B5EF4-FFF2-40B4-BE49-F238E27FC236}">
                <a16:creationId xmlns:a16="http://schemas.microsoft.com/office/drawing/2014/main" id="{2D687129-792E-49C4-A048-7DBEC1D9E263}"/>
              </a:ext>
            </a:extLst>
          </p:cNvPr>
          <p:cNvSpPr>
            <a:spLocks noGrp="1"/>
          </p:cNvSpPr>
          <p:nvPr>
            <p:ph type="sldNum" sz="quarter" idx="12"/>
          </p:nvPr>
        </p:nvSpPr>
        <p:spPr/>
        <p:txBody>
          <a:bodyPr/>
          <a:lstStyle/>
          <a:p>
            <a:fld id="{7AE184E0-0BD4-4705-A12B-9B71DDE63301}" type="slidenum">
              <a:rPr lang="en-GB" noProof="0" smtClean="0"/>
              <a:t>15</a:t>
            </a:fld>
            <a:endParaRPr lang="en-GB" noProof="0" dirty="0"/>
          </a:p>
        </p:txBody>
      </p:sp>
      <p:sp>
        <p:nvSpPr>
          <p:cNvPr id="5" name="Content Placeholder 4">
            <a:extLst>
              <a:ext uri="{FF2B5EF4-FFF2-40B4-BE49-F238E27FC236}">
                <a16:creationId xmlns:a16="http://schemas.microsoft.com/office/drawing/2014/main" id="{5269024C-AF8E-407A-AAFC-933FE507FF80}"/>
              </a:ext>
            </a:extLst>
          </p:cNvPr>
          <p:cNvSpPr>
            <a:spLocks noGrp="1"/>
          </p:cNvSpPr>
          <p:nvPr>
            <p:ph idx="13"/>
          </p:nvPr>
        </p:nvSpPr>
        <p:spPr/>
        <p:txBody>
          <a:bodyPr/>
          <a:lstStyle/>
          <a:p>
            <a:endParaRPr lang="nl-BE"/>
          </a:p>
        </p:txBody>
      </p:sp>
      <p:sp>
        <p:nvSpPr>
          <p:cNvPr id="6" name="Google Shape;8810;p32">
            <a:extLst>
              <a:ext uri="{FF2B5EF4-FFF2-40B4-BE49-F238E27FC236}">
                <a16:creationId xmlns:a16="http://schemas.microsoft.com/office/drawing/2014/main" id="{D13E7448-63C7-4D30-B64B-FD0CE8B8B80F}"/>
              </a:ext>
            </a:extLst>
          </p:cNvPr>
          <p:cNvSpPr txBox="1">
            <a:spLocks/>
          </p:cNvSpPr>
          <p:nvPr/>
        </p:nvSpPr>
        <p:spPr>
          <a:xfrm>
            <a:off x="5026468" y="4699574"/>
            <a:ext cx="7285738" cy="2302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1pPr>
            <a:lvl2pPr marL="914400" marR="0" lvl="1"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2pPr>
            <a:lvl3pPr marL="1371600" marR="0" lvl="2"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3pPr>
            <a:lvl4pPr marL="1828800" marR="0" lvl="3"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4pPr>
            <a:lvl5pPr marL="2286000" marR="0" lvl="4"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5pPr>
            <a:lvl6pPr marL="2743200" marR="0" lvl="5"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6pPr>
            <a:lvl7pPr marL="3200400" marR="0" lvl="6"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7pPr>
            <a:lvl8pPr marL="3657600" marR="0" lvl="7"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8pPr>
            <a:lvl9pPr marL="4114800" marR="0" lvl="8" indent="-330200" algn="l" rtl="0">
              <a:lnSpc>
                <a:spcPct val="100000"/>
              </a:lnSpc>
              <a:spcBef>
                <a:spcPts val="1600"/>
              </a:spcBef>
              <a:spcAft>
                <a:spcPts val="160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9pPr>
          </a:lstStyle>
          <a:p>
            <a:pPr marL="0" indent="0">
              <a:spcBef>
                <a:spcPts val="300"/>
              </a:spcBef>
              <a:buNone/>
            </a:pPr>
            <a:r>
              <a:rPr lang="nl-BE" sz="2800" dirty="0">
                <a:solidFill>
                  <a:srgbClr val="2A9BC5"/>
                </a:solidFill>
                <a:latin typeface="Verdana" panose="020B0604030504040204" pitchFamily="34" charset="0"/>
                <a:ea typeface="Verdana" panose="020B0604030504040204" pitchFamily="34" charset="0"/>
              </a:rPr>
              <a:t>categorische variabelen</a:t>
            </a:r>
          </a:p>
          <a:p>
            <a:pPr marL="0" indent="0">
              <a:spcBef>
                <a:spcPts val="300"/>
              </a:spcBef>
              <a:buNone/>
            </a:pPr>
            <a:endParaRPr lang="nl-BE" sz="1400" dirty="0">
              <a:solidFill>
                <a:srgbClr val="2A9BC5"/>
              </a:solidFill>
              <a:latin typeface="Verdana" panose="020B0604030504040204" pitchFamily="34" charset="0"/>
              <a:ea typeface="Verdana" panose="020B0604030504040204" pitchFamily="34" charset="0"/>
            </a:endParaRPr>
          </a:p>
          <a:p>
            <a:pPr marL="0" indent="0">
              <a:spcBef>
                <a:spcPts val="300"/>
              </a:spcBef>
              <a:buNone/>
            </a:pPr>
            <a:endParaRPr lang="nl-BE" sz="1400" dirty="0">
              <a:solidFill>
                <a:srgbClr val="2A9BC5"/>
              </a:solidFill>
              <a:latin typeface="Verdana" panose="020B0604030504040204" pitchFamily="34" charset="0"/>
              <a:ea typeface="Verdana" panose="020B0604030504040204" pitchFamily="34" charset="0"/>
            </a:endParaRPr>
          </a:p>
          <a:p>
            <a:pPr marL="0" indent="0">
              <a:spcBef>
                <a:spcPts val="300"/>
              </a:spcBef>
              <a:buNone/>
            </a:pPr>
            <a:r>
              <a:rPr lang="nl-BE" sz="2800" dirty="0">
                <a:solidFill>
                  <a:srgbClr val="2A9BC5"/>
                </a:solidFill>
                <a:latin typeface="Verdana" panose="020B0604030504040204" pitchFamily="34" charset="0"/>
                <a:ea typeface="Verdana" panose="020B0604030504040204" pitchFamily="34" charset="0"/>
              </a:rPr>
              <a:t>metrische (of continue) variabelen</a:t>
            </a:r>
          </a:p>
          <a:p>
            <a:pPr marL="457200" lvl="1" indent="0">
              <a:spcBef>
                <a:spcPts val="300"/>
              </a:spcBef>
              <a:buNone/>
            </a:pPr>
            <a:endParaRPr lang="nl-BE" sz="2800" dirty="0">
              <a:solidFill>
                <a:srgbClr val="2A9BC5"/>
              </a:solidFill>
              <a:latin typeface="Verdana" panose="020B0604030504040204" pitchFamily="34" charset="0"/>
              <a:ea typeface="Verdana" panose="020B0604030504040204" pitchFamily="34" charset="0"/>
            </a:endParaRPr>
          </a:p>
        </p:txBody>
      </p:sp>
      <p:sp>
        <p:nvSpPr>
          <p:cNvPr id="7" name="Right Brace 6">
            <a:extLst>
              <a:ext uri="{FF2B5EF4-FFF2-40B4-BE49-F238E27FC236}">
                <a16:creationId xmlns:a16="http://schemas.microsoft.com/office/drawing/2014/main" id="{90FA714B-087A-40F5-9B4C-31077518A3D0}"/>
              </a:ext>
            </a:extLst>
          </p:cNvPr>
          <p:cNvSpPr/>
          <p:nvPr/>
        </p:nvSpPr>
        <p:spPr>
          <a:xfrm>
            <a:off x="4293762" y="4699574"/>
            <a:ext cx="329746" cy="682653"/>
          </a:xfrm>
          <a:prstGeom prst="rightBrace">
            <a:avLst/>
          </a:prstGeom>
          <a:ln w="28575">
            <a:solidFill>
              <a:srgbClr val="2A9BC5"/>
            </a:soli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a:extLst>
              <a:ext uri="{FF2B5EF4-FFF2-40B4-BE49-F238E27FC236}">
                <a16:creationId xmlns:a16="http://schemas.microsoft.com/office/drawing/2014/main" id="{D29CF809-2194-4DD0-A9A7-1533B1207C0E}"/>
              </a:ext>
            </a:extLst>
          </p:cNvPr>
          <p:cNvSpPr/>
          <p:nvPr/>
        </p:nvSpPr>
        <p:spPr>
          <a:xfrm>
            <a:off x="4293762" y="5784110"/>
            <a:ext cx="329746" cy="682653"/>
          </a:xfrm>
          <a:prstGeom prst="rightBrace">
            <a:avLst/>
          </a:prstGeom>
          <a:ln w="28575">
            <a:solidFill>
              <a:srgbClr val="2A9BC5"/>
            </a:soli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73877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ED52F-F8A7-4EDD-888D-C25602E50F75}"/>
              </a:ext>
            </a:extLst>
          </p:cNvPr>
          <p:cNvSpPr>
            <a:spLocks noGrp="1"/>
          </p:cNvSpPr>
          <p:nvPr>
            <p:ph type="title"/>
          </p:nvPr>
        </p:nvSpPr>
        <p:spPr/>
        <p:txBody>
          <a:bodyPr/>
          <a:lstStyle/>
          <a:p>
            <a:r>
              <a:rPr lang="nl-BE" dirty="0"/>
              <a:t>Inhoudstafel</a:t>
            </a:r>
          </a:p>
        </p:txBody>
      </p:sp>
      <p:sp>
        <p:nvSpPr>
          <p:cNvPr id="3" name="Content Placeholder 2">
            <a:extLst>
              <a:ext uri="{FF2B5EF4-FFF2-40B4-BE49-F238E27FC236}">
                <a16:creationId xmlns:a16="http://schemas.microsoft.com/office/drawing/2014/main" id="{1F91840C-52D7-4D92-9F4A-1177883B56EC}"/>
              </a:ext>
            </a:extLst>
          </p:cNvPr>
          <p:cNvSpPr>
            <a:spLocks noGrp="1"/>
          </p:cNvSpPr>
          <p:nvPr>
            <p:ph idx="1"/>
          </p:nvPr>
        </p:nvSpPr>
        <p:spPr/>
        <p:txBody>
          <a:bodyPr/>
          <a:lstStyle/>
          <a:p>
            <a:r>
              <a:rPr lang="nl-BE" dirty="0">
                <a:solidFill>
                  <a:srgbClr val="5D9CC7"/>
                </a:solidFill>
              </a:rPr>
              <a:t>Inleiding</a:t>
            </a:r>
          </a:p>
          <a:p>
            <a:r>
              <a:rPr lang="nl-BE" dirty="0"/>
              <a:t>Meetniveau van variabelen (p.27–35)</a:t>
            </a:r>
          </a:p>
          <a:p>
            <a:pPr lvl="2"/>
            <a:r>
              <a:rPr lang="nl-BE" b="1" dirty="0">
                <a:solidFill>
                  <a:srgbClr val="C00000"/>
                </a:solidFill>
              </a:rPr>
              <a:t>Categorische variabelen</a:t>
            </a:r>
          </a:p>
          <a:p>
            <a:pPr lvl="2"/>
            <a:r>
              <a:rPr lang="nl-BE" dirty="0">
                <a:solidFill>
                  <a:srgbClr val="5D9CC7"/>
                </a:solidFill>
              </a:rPr>
              <a:t>Metrische variabelen</a:t>
            </a:r>
          </a:p>
          <a:p>
            <a:pPr lvl="2"/>
            <a:r>
              <a:rPr lang="nl-BE" dirty="0">
                <a:solidFill>
                  <a:srgbClr val="5D9CC7"/>
                </a:solidFill>
              </a:rPr>
              <a:t>Hiërarchie van meetniveaus en belang van de juiste vraagstelling</a:t>
            </a:r>
          </a:p>
          <a:p>
            <a:r>
              <a:rPr lang="nl-BE" dirty="0">
                <a:solidFill>
                  <a:srgbClr val="5D9CC7"/>
                </a:solidFill>
              </a:rPr>
              <a:t>Rol van variabelen in onderzoeksvraag (p.35–42)</a:t>
            </a:r>
          </a:p>
          <a:p>
            <a:r>
              <a:rPr lang="nl-BE" dirty="0">
                <a:solidFill>
                  <a:srgbClr val="5D9CC7"/>
                </a:solidFill>
              </a:rPr>
              <a:t>Descriptieve of beschrijvende statistiek (p.42-49, p.169-199, p.201-222)</a:t>
            </a:r>
          </a:p>
          <a:p>
            <a:r>
              <a:rPr lang="nl-BE" dirty="0" err="1">
                <a:solidFill>
                  <a:srgbClr val="5D9CC7"/>
                </a:solidFill>
              </a:rPr>
              <a:t>Inferentiële</a:t>
            </a:r>
            <a:r>
              <a:rPr lang="nl-BE" dirty="0">
                <a:solidFill>
                  <a:srgbClr val="5D9CC7"/>
                </a:solidFill>
              </a:rPr>
              <a:t> of inductieve statistiek (p.49-73)</a:t>
            </a:r>
          </a:p>
          <a:p>
            <a:r>
              <a:rPr lang="nl-BE" dirty="0">
                <a:solidFill>
                  <a:srgbClr val="5D9CC7"/>
                </a:solidFill>
              </a:rPr>
              <a:t>Oefenreeks hoofdstuk 2, hoofdstuk 6, hoofdstuk 7</a:t>
            </a:r>
          </a:p>
          <a:p>
            <a:endParaRPr lang="nl-BE" dirty="0">
              <a:solidFill>
                <a:srgbClr val="5D9CC7"/>
              </a:solidFill>
            </a:endParaRPr>
          </a:p>
          <a:p>
            <a:endParaRPr lang="nl-BE" dirty="0"/>
          </a:p>
        </p:txBody>
      </p:sp>
      <p:sp>
        <p:nvSpPr>
          <p:cNvPr id="4" name="Slide Number Placeholder 3">
            <a:extLst>
              <a:ext uri="{FF2B5EF4-FFF2-40B4-BE49-F238E27FC236}">
                <a16:creationId xmlns:a16="http://schemas.microsoft.com/office/drawing/2014/main" id="{DEC280FB-54F4-4576-BF3C-121F31426723}"/>
              </a:ext>
            </a:extLst>
          </p:cNvPr>
          <p:cNvSpPr>
            <a:spLocks noGrp="1"/>
          </p:cNvSpPr>
          <p:nvPr>
            <p:ph type="sldNum" sz="quarter" idx="12"/>
          </p:nvPr>
        </p:nvSpPr>
        <p:spPr/>
        <p:txBody>
          <a:bodyPr/>
          <a:lstStyle/>
          <a:p>
            <a:fld id="{7AE184E0-0BD4-4705-A12B-9B71DDE63301}" type="slidenum">
              <a:rPr lang="en-GB" noProof="0" smtClean="0"/>
              <a:t>16</a:t>
            </a:fld>
            <a:endParaRPr lang="en-GB" noProof="0" dirty="0"/>
          </a:p>
        </p:txBody>
      </p:sp>
      <p:sp>
        <p:nvSpPr>
          <p:cNvPr id="5" name="Content Placeholder 4">
            <a:extLst>
              <a:ext uri="{FF2B5EF4-FFF2-40B4-BE49-F238E27FC236}">
                <a16:creationId xmlns:a16="http://schemas.microsoft.com/office/drawing/2014/main" id="{7EEC89EB-46E8-4C98-9783-C74ABF7716AA}"/>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34651411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A7CA0-A605-4743-8A37-9E0F910E7DF2}"/>
              </a:ext>
            </a:extLst>
          </p:cNvPr>
          <p:cNvSpPr>
            <a:spLocks noGrp="1"/>
          </p:cNvSpPr>
          <p:nvPr>
            <p:ph type="title"/>
          </p:nvPr>
        </p:nvSpPr>
        <p:spPr/>
        <p:txBody>
          <a:bodyPr/>
          <a:lstStyle/>
          <a:p>
            <a:r>
              <a:rPr lang="nl-BE" dirty="0"/>
              <a:t>Categorische variabelen: nominaal</a:t>
            </a:r>
          </a:p>
        </p:txBody>
      </p:sp>
      <p:sp>
        <p:nvSpPr>
          <p:cNvPr id="3" name="Content Placeholder 2">
            <a:extLst>
              <a:ext uri="{FF2B5EF4-FFF2-40B4-BE49-F238E27FC236}">
                <a16:creationId xmlns:a16="http://schemas.microsoft.com/office/drawing/2014/main" id="{322383FD-DF4B-42AD-9C95-30BB7F55FBB1}"/>
              </a:ext>
            </a:extLst>
          </p:cNvPr>
          <p:cNvSpPr>
            <a:spLocks noGrp="1"/>
          </p:cNvSpPr>
          <p:nvPr>
            <p:ph idx="1"/>
          </p:nvPr>
        </p:nvSpPr>
        <p:spPr>
          <a:xfrm>
            <a:off x="327070" y="1816273"/>
            <a:ext cx="13006158" cy="6864264"/>
          </a:xfrm>
        </p:spPr>
        <p:txBody>
          <a:bodyPr>
            <a:normAutofit/>
          </a:bodyPr>
          <a:lstStyle/>
          <a:p>
            <a:pPr marL="86400" indent="0">
              <a:buNone/>
            </a:pPr>
            <a:r>
              <a:rPr lang="nl-BE" b="1" dirty="0"/>
              <a:t>Nominale variabelen</a:t>
            </a:r>
          </a:p>
          <a:p>
            <a:r>
              <a:rPr lang="nl-BE" dirty="0"/>
              <a:t>Getalwaarde 	= louter benoeming, geen functie of betekenis 									= arbitrair</a:t>
            </a:r>
          </a:p>
          <a:p>
            <a:endParaRPr lang="nl-BE" sz="1100" dirty="0"/>
          </a:p>
          <a:p>
            <a:r>
              <a:rPr lang="nl-BE" dirty="0"/>
              <a:t>Gelijkwaardige categorieën: de waarden van de nominale kenmerken kunnen niet in logische volgorde worden gezet </a:t>
            </a:r>
          </a:p>
          <a:p>
            <a:pPr lvl="2"/>
            <a:r>
              <a:rPr lang="nl-BE" sz="2400" i="1" dirty="0"/>
              <a:t>bv. Chinees restaurant</a:t>
            </a:r>
          </a:p>
          <a:p>
            <a:pPr marL="86400" indent="0">
              <a:buNone/>
            </a:pPr>
            <a:endParaRPr lang="nl-BE" dirty="0"/>
          </a:p>
          <a:p>
            <a:r>
              <a:rPr lang="nl-BE" dirty="0"/>
              <a:t>Klassen zijn discreet: er komen geen tussenliggende waarden voor</a:t>
            </a:r>
          </a:p>
          <a:p>
            <a:pPr lvl="2"/>
            <a:r>
              <a:rPr lang="nl-BE" sz="2400" i="1" dirty="0"/>
              <a:t>Bv. Geslacht: Waarde 1.5 is niet mogelijk</a:t>
            </a:r>
          </a:p>
          <a:p>
            <a:endParaRPr lang="nl-BE" dirty="0"/>
          </a:p>
          <a:p>
            <a:r>
              <a:rPr lang="nl-BE" dirty="0"/>
              <a:t>Nominale variabelen met twee categorieën </a:t>
            </a:r>
            <a:r>
              <a:rPr lang="nl-BE" b="1" dirty="0"/>
              <a:t>= binaire variabele </a:t>
            </a:r>
            <a:r>
              <a:rPr lang="nl-BE" dirty="0"/>
              <a:t>	</a:t>
            </a:r>
          </a:p>
          <a:p>
            <a:pPr lvl="2"/>
            <a:r>
              <a:rPr lang="nl-BE" sz="2400" i="1" dirty="0"/>
              <a:t>bv. Type klacht </a:t>
            </a:r>
            <a:endParaRPr lang="nl-BE" dirty="0"/>
          </a:p>
        </p:txBody>
      </p:sp>
      <p:sp>
        <p:nvSpPr>
          <p:cNvPr id="4" name="Slide Number Placeholder 3">
            <a:extLst>
              <a:ext uri="{FF2B5EF4-FFF2-40B4-BE49-F238E27FC236}">
                <a16:creationId xmlns:a16="http://schemas.microsoft.com/office/drawing/2014/main" id="{8E4C9639-4315-45F6-8DAB-1D19570AB45F}"/>
              </a:ext>
            </a:extLst>
          </p:cNvPr>
          <p:cNvSpPr>
            <a:spLocks noGrp="1"/>
          </p:cNvSpPr>
          <p:nvPr>
            <p:ph type="sldNum" sz="quarter" idx="12"/>
          </p:nvPr>
        </p:nvSpPr>
        <p:spPr/>
        <p:txBody>
          <a:bodyPr/>
          <a:lstStyle/>
          <a:p>
            <a:fld id="{7AE184E0-0BD4-4705-A12B-9B71DDE63301}" type="slidenum">
              <a:rPr lang="en-GB" noProof="0" smtClean="0"/>
              <a:t>17</a:t>
            </a:fld>
            <a:endParaRPr lang="en-GB" noProof="0" dirty="0"/>
          </a:p>
        </p:txBody>
      </p:sp>
      <p:sp>
        <p:nvSpPr>
          <p:cNvPr id="5" name="Content Placeholder 4">
            <a:extLst>
              <a:ext uri="{FF2B5EF4-FFF2-40B4-BE49-F238E27FC236}">
                <a16:creationId xmlns:a16="http://schemas.microsoft.com/office/drawing/2014/main" id="{422B01F0-A44C-4401-A0E6-9CE18B992BE1}"/>
              </a:ext>
            </a:extLst>
          </p:cNvPr>
          <p:cNvSpPr>
            <a:spLocks noGrp="1"/>
          </p:cNvSpPr>
          <p:nvPr>
            <p:ph idx="13"/>
          </p:nvPr>
        </p:nvSpPr>
        <p:spPr/>
        <p:txBody>
          <a:bodyPr/>
          <a:lstStyle/>
          <a:p>
            <a:endParaRPr lang="nl-BE" dirty="0"/>
          </a:p>
        </p:txBody>
      </p:sp>
      <p:sp>
        <p:nvSpPr>
          <p:cNvPr id="6" name="Content Placeholder 2">
            <a:extLst>
              <a:ext uri="{FF2B5EF4-FFF2-40B4-BE49-F238E27FC236}">
                <a16:creationId xmlns:a16="http://schemas.microsoft.com/office/drawing/2014/main" id="{D0E907BC-6BA9-4075-87F2-FD9781C69753}"/>
              </a:ext>
            </a:extLst>
          </p:cNvPr>
          <p:cNvSpPr txBox="1">
            <a:spLocks/>
          </p:cNvSpPr>
          <p:nvPr/>
        </p:nvSpPr>
        <p:spPr>
          <a:xfrm>
            <a:off x="13817855" y="3440250"/>
            <a:ext cx="3193749" cy="1711841"/>
          </a:xfrm>
          <a:prstGeom prst="rect">
            <a:avLst/>
          </a:prstGeom>
          <a:noFill/>
          <a:ln>
            <a:solidFill>
              <a:schemeClr val="accent1"/>
            </a:solidFill>
          </a:ln>
        </p:spPr>
        <p:txBody>
          <a:bodyPr vert="horz" lIns="91440" tIns="45720" rIns="91440" bIns="45720" rtlCol="0">
            <a:normAutofit/>
          </a:bodyPr>
          <a:lstStyle>
            <a:lvl1pPr marL="536400" indent="-450000" algn="l" defTabSz="457200" rtl="0" eaLnBrk="1" latinLnBrk="0" hangingPunct="1">
              <a:lnSpc>
                <a:spcPct val="120000"/>
              </a:lnSpc>
              <a:spcBef>
                <a:spcPts val="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1170000" indent="-450000" algn="l" defTabSz="457200" rtl="0" eaLnBrk="1" latinLnBrk="0" hangingPunct="1">
              <a:lnSpc>
                <a:spcPct val="120000"/>
              </a:lnSpc>
              <a:spcBef>
                <a:spcPts val="0"/>
              </a:spcBef>
              <a:buFont typeface="Wingdings" panose="05000000000000000000" pitchFamily="2" charset="2"/>
              <a:buChar char="Ø"/>
              <a:tabLst/>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756800" indent="-450000" algn="l" defTabSz="457200" rtl="0" eaLnBrk="1" latinLnBrk="0" hangingPunct="1">
              <a:lnSpc>
                <a:spcPct val="120000"/>
              </a:lnSpc>
              <a:spcBef>
                <a:spcPts val="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2329200" indent="-550800" algn="l" defTabSz="457200" rtl="0" eaLnBrk="1" latinLnBrk="0" hangingPunct="1">
              <a:lnSpc>
                <a:spcPct val="120000"/>
              </a:lnSpc>
              <a:spcBef>
                <a:spcPts val="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962800" indent="-442800" algn="l" defTabSz="457200" rtl="0" eaLnBrk="1" latinLnBrk="0" hangingPunct="1">
              <a:lnSpc>
                <a:spcPct val="120000"/>
              </a:lnSpc>
              <a:spcBef>
                <a:spcPts val="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86400" indent="0">
              <a:buNone/>
            </a:pPr>
            <a:r>
              <a:rPr lang="nl-BE" sz="2000" dirty="0">
                <a:solidFill>
                  <a:srgbClr val="5D9CC7"/>
                </a:solidFill>
              </a:rPr>
              <a:t>Chinees restaurant </a:t>
            </a:r>
          </a:p>
          <a:p>
            <a:pPr marL="86400" indent="0">
              <a:buNone/>
            </a:pPr>
            <a:r>
              <a:rPr lang="nl-BE" sz="2000" dirty="0">
                <a:solidFill>
                  <a:srgbClr val="5D9CC7"/>
                </a:solidFill>
              </a:rPr>
              <a:t>1 = Babi Pangang </a:t>
            </a:r>
          </a:p>
          <a:p>
            <a:pPr marL="86400" indent="0">
              <a:buNone/>
            </a:pPr>
            <a:r>
              <a:rPr lang="nl-BE" sz="2000" dirty="0">
                <a:solidFill>
                  <a:srgbClr val="5D9CC7"/>
                </a:solidFill>
              </a:rPr>
              <a:t>2 = Nasi Goreng	</a:t>
            </a:r>
          </a:p>
          <a:p>
            <a:pPr marL="86400" indent="0">
              <a:buNone/>
            </a:pPr>
            <a:r>
              <a:rPr lang="nl-BE" sz="2000" dirty="0">
                <a:solidFill>
                  <a:srgbClr val="5D9CC7"/>
                </a:solidFill>
              </a:rPr>
              <a:t>3 = Loempia</a:t>
            </a:r>
          </a:p>
          <a:p>
            <a:endParaRPr lang="nl-BE" sz="2400" dirty="0">
              <a:solidFill>
                <a:srgbClr val="5D9CC7"/>
              </a:solidFill>
            </a:endParaRPr>
          </a:p>
        </p:txBody>
      </p:sp>
      <p:sp>
        <p:nvSpPr>
          <p:cNvPr id="7" name="Content Placeholder 2">
            <a:extLst>
              <a:ext uri="{FF2B5EF4-FFF2-40B4-BE49-F238E27FC236}">
                <a16:creationId xmlns:a16="http://schemas.microsoft.com/office/drawing/2014/main" id="{E68F109B-8F27-4BE7-8C50-02C433FF9DF8}"/>
              </a:ext>
            </a:extLst>
          </p:cNvPr>
          <p:cNvSpPr txBox="1">
            <a:spLocks/>
          </p:cNvSpPr>
          <p:nvPr/>
        </p:nvSpPr>
        <p:spPr>
          <a:xfrm>
            <a:off x="13817854" y="5302403"/>
            <a:ext cx="3193750" cy="1711841"/>
          </a:xfrm>
          <a:prstGeom prst="rect">
            <a:avLst/>
          </a:prstGeom>
          <a:ln>
            <a:solidFill>
              <a:srgbClr val="5D9CC7"/>
            </a:solidFill>
          </a:ln>
        </p:spPr>
        <p:txBody>
          <a:bodyPr vert="horz" lIns="91440" tIns="45720" rIns="91440" bIns="45720" rtlCol="0">
            <a:normAutofit/>
          </a:bodyPr>
          <a:lstStyle>
            <a:lvl1pPr marL="536400" indent="-450000" algn="l" defTabSz="457200" rtl="0" eaLnBrk="1" latinLnBrk="0" hangingPunct="1">
              <a:lnSpc>
                <a:spcPct val="120000"/>
              </a:lnSpc>
              <a:spcBef>
                <a:spcPts val="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1170000" indent="-450000" algn="l" defTabSz="457200" rtl="0" eaLnBrk="1" latinLnBrk="0" hangingPunct="1">
              <a:lnSpc>
                <a:spcPct val="120000"/>
              </a:lnSpc>
              <a:spcBef>
                <a:spcPts val="0"/>
              </a:spcBef>
              <a:buFont typeface="Wingdings" panose="05000000000000000000" pitchFamily="2" charset="2"/>
              <a:buChar char="Ø"/>
              <a:tabLst/>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756800" indent="-450000" algn="l" defTabSz="457200" rtl="0" eaLnBrk="1" latinLnBrk="0" hangingPunct="1">
              <a:lnSpc>
                <a:spcPct val="120000"/>
              </a:lnSpc>
              <a:spcBef>
                <a:spcPts val="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2329200" indent="-550800" algn="l" defTabSz="457200" rtl="0" eaLnBrk="1" latinLnBrk="0" hangingPunct="1">
              <a:lnSpc>
                <a:spcPct val="120000"/>
              </a:lnSpc>
              <a:spcBef>
                <a:spcPts val="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962800" indent="-442800" algn="l" defTabSz="457200" rtl="0" eaLnBrk="1" latinLnBrk="0" hangingPunct="1">
              <a:lnSpc>
                <a:spcPct val="120000"/>
              </a:lnSpc>
              <a:spcBef>
                <a:spcPts val="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86400" indent="0">
              <a:buNone/>
            </a:pPr>
            <a:r>
              <a:rPr lang="nl-BE" sz="2000" dirty="0">
                <a:solidFill>
                  <a:srgbClr val="5D9CC7"/>
                </a:solidFill>
              </a:rPr>
              <a:t>Geslacht </a:t>
            </a:r>
          </a:p>
          <a:p>
            <a:pPr marL="86400" indent="0">
              <a:buNone/>
            </a:pPr>
            <a:r>
              <a:rPr lang="nl-BE" sz="2000" dirty="0">
                <a:solidFill>
                  <a:srgbClr val="5D9CC7"/>
                </a:solidFill>
              </a:rPr>
              <a:t>0 = man</a:t>
            </a:r>
          </a:p>
          <a:p>
            <a:pPr marL="86400" indent="0">
              <a:buNone/>
            </a:pPr>
            <a:r>
              <a:rPr lang="nl-BE" sz="2000" dirty="0">
                <a:solidFill>
                  <a:srgbClr val="5D9CC7"/>
                </a:solidFill>
              </a:rPr>
              <a:t>1 = vrouw</a:t>
            </a:r>
          </a:p>
          <a:p>
            <a:pPr marL="86400" indent="0">
              <a:buNone/>
            </a:pPr>
            <a:r>
              <a:rPr lang="nl-BE" sz="2000" dirty="0">
                <a:solidFill>
                  <a:srgbClr val="5D9CC7"/>
                </a:solidFill>
              </a:rPr>
              <a:t>2 = ander</a:t>
            </a:r>
          </a:p>
          <a:p>
            <a:pPr marL="86400" indent="0">
              <a:buFont typeface="Wingdings" panose="05000000000000000000" pitchFamily="2" charset="2"/>
              <a:buNone/>
            </a:pPr>
            <a:endParaRPr lang="nl-BE" sz="2000" dirty="0">
              <a:solidFill>
                <a:srgbClr val="5D9CC7"/>
              </a:solidFill>
              <a:sym typeface="Wingdings" panose="05000000000000000000" pitchFamily="2" charset="2"/>
            </a:endParaRPr>
          </a:p>
          <a:p>
            <a:endParaRPr lang="nl-BE" sz="2000" dirty="0">
              <a:solidFill>
                <a:srgbClr val="5D9CC7"/>
              </a:solidFill>
            </a:endParaRPr>
          </a:p>
        </p:txBody>
      </p:sp>
      <p:sp>
        <p:nvSpPr>
          <p:cNvPr id="8" name="Content Placeholder 2">
            <a:extLst>
              <a:ext uri="{FF2B5EF4-FFF2-40B4-BE49-F238E27FC236}">
                <a16:creationId xmlns:a16="http://schemas.microsoft.com/office/drawing/2014/main" id="{D9D4FC34-077B-4AC8-A135-04D9D9337133}"/>
              </a:ext>
            </a:extLst>
          </p:cNvPr>
          <p:cNvSpPr txBox="1">
            <a:spLocks/>
          </p:cNvSpPr>
          <p:nvPr/>
        </p:nvSpPr>
        <p:spPr>
          <a:xfrm>
            <a:off x="13817854" y="7141782"/>
            <a:ext cx="3193750" cy="1711841"/>
          </a:xfrm>
          <a:prstGeom prst="rect">
            <a:avLst/>
          </a:prstGeom>
          <a:ln>
            <a:solidFill>
              <a:srgbClr val="5D9CC7"/>
            </a:solidFill>
          </a:ln>
        </p:spPr>
        <p:txBody>
          <a:bodyPr vert="horz" lIns="91440" tIns="45720" rIns="91440" bIns="45720" rtlCol="0">
            <a:normAutofit/>
          </a:bodyPr>
          <a:lstStyle>
            <a:lvl1pPr marL="536400" indent="-450000" algn="l" defTabSz="457200" rtl="0" eaLnBrk="1" latinLnBrk="0" hangingPunct="1">
              <a:lnSpc>
                <a:spcPct val="120000"/>
              </a:lnSpc>
              <a:spcBef>
                <a:spcPts val="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1170000" indent="-450000" algn="l" defTabSz="457200" rtl="0" eaLnBrk="1" latinLnBrk="0" hangingPunct="1">
              <a:lnSpc>
                <a:spcPct val="120000"/>
              </a:lnSpc>
              <a:spcBef>
                <a:spcPts val="0"/>
              </a:spcBef>
              <a:buFont typeface="Wingdings" panose="05000000000000000000" pitchFamily="2" charset="2"/>
              <a:buChar char="Ø"/>
              <a:tabLst/>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756800" indent="-450000" algn="l" defTabSz="457200" rtl="0" eaLnBrk="1" latinLnBrk="0" hangingPunct="1">
              <a:lnSpc>
                <a:spcPct val="120000"/>
              </a:lnSpc>
              <a:spcBef>
                <a:spcPts val="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2329200" indent="-550800" algn="l" defTabSz="457200" rtl="0" eaLnBrk="1" latinLnBrk="0" hangingPunct="1">
              <a:lnSpc>
                <a:spcPct val="120000"/>
              </a:lnSpc>
              <a:spcBef>
                <a:spcPts val="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962800" indent="-442800" algn="l" defTabSz="457200" rtl="0" eaLnBrk="1" latinLnBrk="0" hangingPunct="1">
              <a:lnSpc>
                <a:spcPct val="120000"/>
              </a:lnSpc>
              <a:spcBef>
                <a:spcPts val="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86400" indent="0">
              <a:buNone/>
            </a:pPr>
            <a:r>
              <a:rPr lang="nl-BE" sz="2000" dirty="0">
                <a:solidFill>
                  <a:srgbClr val="5D9CC7"/>
                </a:solidFill>
              </a:rPr>
              <a:t>Klacht  </a:t>
            </a:r>
          </a:p>
          <a:p>
            <a:pPr marL="86400" indent="0">
              <a:buNone/>
            </a:pPr>
            <a:r>
              <a:rPr lang="nl-BE" sz="2000" dirty="0">
                <a:solidFill>
                  <a:srgbClr val="5D9CC7"/>
                </a:solidFill>
              </a:rPr>
              <a:t>0 = tegen bekenden</a:t>
            </a:r>
          </a:p>
          <a:p>
            <a:pPr marL="86400" indent="0">
              <a:buNone/>
            </a:pPr>
            <a:r>
              <a:rPr lang="nl-BE" sz="2000" dirty="0">
                <a:solidFill>
                  <a:srgbClr val="5D9CC7"/>
                </a:solidFill>
              </a:rPr>
              <a:t>1 = tegen onbekenden</a:t>
            </a:r>
          </a:p>
          <a:p>
            <a:pPr marL="86400" indent="0">
              <a:buFont typeface="Wingdings" panose="05000000000000000000" pitchFamily="2" charset="2"/>
              <a:buNone/>
            </a:pPr>
            <a:endParaRPr lang="nl-BE" sz="2000" dirty="0">
              <a:solidFill>
                <a:srgbClr val="5D9CC7"/>
              </a:solidFill>
              <a:sym typeface="Wingdings" panose="05000000000000000000" pitchFamily="2" charset="2"/>
            </a:endParaRPr>
          </a:p>
          <a:p>
            <a:endParaRPr lang="nl-BE" sz="2000" dirty="0">
              <a:solidFill>
                <a:srgbClr val="5D9CC7"/>
              </a:solidFill>
            </a:endParaRPr>
          </a:p>
        </p:txBody>
      </p:sp>
    </p:spTree>
    <p:extLst>
      <p:ext uri="{BB962C8B-B14F-4D97-AF65-F5344CB8AC3E}">
        <p14:creationId xmlns:p14="http://schemas.microsoft.com/office/powerpoint/2010/main" val="336216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E2CD5-1A60-40DB-AAAF-D3E5FADE4515}"/>
              </a:ext>
            </a:extLst>
          </p:cNvPr>
          <p:cNvSpPr>
            <a:spLocks noGrp="1"/>
          </p:cNvSpPr>
          <p:nvPr>
            <p:ph type="title"/>
          </p:nvPr>
        </p:nvSpPr>
        <p:spPr/>
        <p:txBody>
          <a:bodyPr/>
          <a:lstStyle/>
          <a:p>
            <a:r>
              <a:rPr lang="nl-BE" dirty="0"/>
              <a:t>Categorische variabelen: ordinaal</a:t>
            </a:r>
          </a:p>
        </p:txBody>
      </p:sp>
      <p:sp>
        <p:nvSpPr>
          <p:cNvPr id="3" name="Content Placeholder 2">
            <a:extLst>
              <a:ext uri="{FF2B5EF4-FFF2-40B4-BE49-F238E27FC236}">
                <a16:creationId xmlns:a16="http://schemas.microsoft.com/office/drawing/2014/main" id="{940F1666-6106-45AE-BF61-52D48969A530}"/>
              </a:ext>
            </a:extLst>
          </p:cNvPr>
          <p:cNvSpPr>
            <a:spLocks noGrp="1"/>
          </p:cNvSpPr>
          <p:nvPr>
            <p:ph idx="1"/>
          </p:nvPr>
        </p:nvSpPr>
        <p:spPr/>
        <p:txBody>
          <a:bodyPr/>
          <a:lstStyle/>
          <a:p>
            <a:pPr marL="86400" indent="0">
              <a:buNone/>
            </a:pPr>
            <a:r>
              <a:rPr lang="nl-BE" b="1" dirty="0"/>
              <a:t>Ordinale variabelen</a:t>
            </a:r>
          </a:p>
          <a:p>
            <a:r>
              <a:rPr lang="nl-BE" dirty="0"/>
              <a:t>Getalwaarde met bepaalde logische of natuurlijke rangorde</a:t>
            </a:r>
          </a:p>
          <a:p>
            <a:r>
              <a:rPr lang="nl-BE" dirty="0"/>
              <a:t>Ordinale variabelen laten niet toe om een uitspraak te doen over ‘hoeveel meer of beter’</a:t>
            </a:r>
          </a:p>
          <a:p>
            <a:endParaRPr lang="nl-BE" dirty="0"/>
          </a:p>
        </p:txBody>
      </p:sp>
      <p:sp>
        <p:nvSpPr>
          <p:cNvPr id="4" name="Slide Number Placeholder 3">
            <a:extLst>
              <a:ext uri="{FF2B5EF4-FFF2-40B4-BE49-F238E27FC236}">
                <a16:creationId xmlns:a16="http://schemas.microsoft.com/office/drawing/2014/main" id="{49121572-CCD2-4EB6-B113-977F4C676AC9}"/>
              </a:ext>
            </a:extLst>
          </p:cNvPr>
          <p:cNvSpPr>
            <a:spLocks noGrp="1"/>
          </p:cNvSpPr>
          <p:nvPr>
            <p:ph type="sldNum" sz="quarter" idx="12"/>
          </p:nvPr>
        </p:nvSpPr>
        <p:spPr/>
        <p:txBody>
          <a:bodyPr/>
          <a:lstStyle/>
          <a:p>
            <a:fld id="{7AE184E0-0BD4-4705-A12B-9B71DDE63301}" type="slidenum">
              <a:rPr lang="en-GB" noProof="0" smtClean="0"/>
              <a:t>18</a:t>
            </a:fld>
            <a:endParaRPr lang="en-GB" noProof="0" dirty="0"/>
          </a:p>
        </p:txBody>
      </p:sp>
      <p:sp>
        <p:nvSpPr>
          <p:cNvPr id="5" name="Content Placeholder 4">
            <a:extLst>
              <a:ext uri="{FF2B5EF4-FFF2-40B4-BE49-F238E27FC236}">
                <a16:creationId xmlns:a16="http://schemas.microsoft.com/office/drawing/2014/main" id="{717D7C6C-2ACD-4A1C-8EDC-713B39C0F412}"/>
              </a:ext>
            </a:extLst>
          </p:cNvPr>
          <p:cNvSpPr>
            <a:spLocks noGrp="1"/>
          </p:cNvSpPr>
          <p:nvPr>
            <p:ph idx="13"/>
          </p:nvPr>
        </p:nvSpPr>
        <p:spPr/>
        <p:txBody>
          <a:bodyPr/>
          <a:lstStyle/>
          <a:p>
            <a:endParaRPr lang="nl-BE"/>
          </a:p>
        </p:txBody>
      </p:sp>
      <p:pic>
        <p:nvPicPr>
          <p:cNvPr id="6" name="Picture 5">
            <a:extLst>
              <a:ext uri="{FF2B5EF4-FFF2-40B4-BE49-F238E27FC236}">
                <a16:creationId xmlns:a16="http://schemas.microsoft.com/office/drawing/2014/main" id="{2C2B6E52-6C91-4B6D-9319-F64E5B85BA31}"/>
              </a:ext>
            </a:extLst>
          </p:cNvPr>
          <p:cNvPicPr>
            <a:picLocks noChangeAspect="1"/>
          </p:cNvPicPr>
          <p:nvPr/>
        </p:nvPicPr>
        <p:blipFill>
          <a:blip r:embed="rId3"/>
          <a:stretch>
            <a:fillRect/>
          </a:stretch>
        </p:blipFill>
        <p:spPr>
          <a:xfrm>
            <a:off x="1513454" y="4518838"/>
            <a:ext cx="15323300" cy="3278120"/>
          </a:xfrm>
          <a:prstGeom prst="rect">
            <a:avLst/>
          </a:prstGeom>
        </p:spPr>
      </p:pic>
    </p:spTree>
    <p:extLst>
      <p:ext uri="{BB962C8B-B14F-4D97-AF65-F5344CB8AC3E}">
        <p14:creationId xmlns:p14="http://schemas.microsoft.com/office/powerpoint/2010/main" val="2033692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16625-757A-47BE-AA27-041CFB9A690E}"/>
              </a:ext>
            </a:extLst>
          </p:cNvPr>
          <p:cNvSpPr>
            <a:spLocks noGrp="1"/>
          </p:cNvSpPr>
          <p:nvPr>
            <p:ph type="title"/>
          </p:nvPr>
        </p:nvSpPr>
        <p:spPr/>
        <p:txBody>
          <a:bodyPr/>
          <a:lstStyle/>
          <a:p>
            <a:r>
              <a:rPr lang="nl-BE" dirty="0"/>
              <a:t>Categorische variabelen: ordinaal</a:t>
            </a:r>
          </a:p>
        </p:txBody>
      </p:sp>
      <p:sp>
        <p:nvSpPr>
          <p:cNvPr id="3" name="Content Placeholder 2">
            <a:extLst>
              <a:ext uri="{FF2B5EF4-FFF2-40B4-BE49-F238E27FC236}">
                <a16:creationId xmlns:a16="http://schemas.microsoft.com/office/drawing/2014/main" id="{781363BD-2D59-446E-BD3B-FF24CA6EFC74}"/>
              </a:ext>
            </a:extLst>
          </p:cNvPr>
          <p:cNvSpPr>
            <a:spLocks noGrp="1"/>
          </p:cNvSpPr>
          <p:nvPr>
            <p:ph idx="1"/>
          </p:nvPr>
        </p:nvSpPr>
        <p:spPr/>
        <p:txBody>
          <a:bodyPr/>
          <a:lstStyle/>
          <a:p>
            <a:pPr marL="86400" indent="0">
              <a:buNone/>
            </a:pPr>
            <a:r>
              <a:rPr lang="nl-BE" b="1" dirty="0"/>
              <a:t>Ordinale variabelen</a:t>
            </a:r>
          </a:p>
          <a:p>
            <a:r>
              <a:rPr lang="nl-BE" dirty="0"/>
              <a:t>Niet-gelijkwaardige categorieën</a:t>
            </a:r>
          </a:p>
          <a:p>
            <a:endParaRPr lang="nl-BE" dirty="0"/>
          </a:p>
        </p:txBody>
      </p:sp>
      <p:sp>
        <p:nvSpPr>
          <p:cNvPr id="4" name="Slide Number Placeholder 3">
            <a:extLst>
              <a:ext uri="{FF2B5EF4-FFF2-40B4-BE49-F238E27FC236}">
                <a16:creationId xmlns:a16="http://schemas.microsoft.com/office/drawing/2014/main" id="{A5193F70-C708-4515-8EE9-AD8A4EC6F9F3}"/>
              </a:ext>
            </a:extLst>
          </p:cNvPr>
          <p:cNvSpPr>
            <a:spLocks noGrp="1"/>
          </p:cNvSpPr>
          <p:nvPr>
            <p:ph type="sldNum" sz="quarter" idx="12"/>
          </p:nvPr>
        </p:nvSpPr>
        <p:spPr/>
        <p:txBody>
          <a:bodyPr/>
          <a:lstStyle/>
          <a:p>
            <a:fld id="{7AE184E0-0BD4-4705-A12B-9B71DDE63301}" type="slidenum">
              <a:rPr lang="en-GB" noProof="0" smtClean="0"/>
              <a:t>19</a:t>
            </a:fld>
            <a:endParaRPr lang="en-GB" noProof="0" dirty="0"/>
          </a:p>
        </p:txBody>
      </p:sp>
      <p:sp>
        <p:nvSpPr>
          <p:cNvPr id="5" name="Content Placeholder 4">
            <a:extLst>
              <a:ext uri="{FF2B5EF4-FFF2-40B4-BE49-F238E27FC236}">
                <a16:creationId xmlns:a16="http://schemas.microsoft.com/office/drawing/2014/main" id="{062303CF-399A-471B-81F8-7E9EAB7B3A03}"/>
              </a:ext>
            </a:extLst>
          </p:cNvPr>
          <p:cNvSpPr>
            <a:spLocks noGrp="1"/>
          </p:cNvSpPr>
          <p:nvPr>
            <p:ph idx="13"/>
          </p:nvPr>
        </p:nvSpPr>
        <p:spPr/>
        <p:txBody>
          <a:bodyPr/>
          <a:lstStyle/>
          <a:p>
            <a:endParaRPr lang="nl-BE"/>
          </a:p>
        </p:txBody>
      </p:sp>
      <p:pic>
        <p:nvPicPr>
          <p:cNvPr id="6" name="Picture 5">
            <a:extLst>
              <a:ext uri="{FF2B5EF4-FFF2-40B4-BE49-F238E27FC236}">
                <a16:creationId xmlns:a16="http://schemas.microsoft.com/office/drawing/2014/main" id="{7F41AF29-E264-4E79-9F79-6D3B537806F7}"/>
              </a:ext>
            </a:extLst>
          </p:cNvPr>
          <p:cNvPicPr>
            <a:picLocks noChangeAspect="1"/>
          </p:cNvPicPr>
          <p:nvPr/>
        </p:nvPicPr>
        <p:blipFill>
          <a:blip r:embed="rId3"/>
          <a:stretch>
            <a:fillRect/>
          </a:stretch>
        </p:blipFill>
        <p:spPr>
          <a:xfrm>
            <a:off x="2331721" y="3922476"/>
            <a:ext cx="12730198" cy="3068633"/>
          </a:xfrm>
          <a:prstGeom prst="rect">
            <a:avLst/>
          </a:prstGeom>
          <a:ln>
            <a:solidFill>
              <a:srgbClr val="5D9CC7"/>
            </a:solidFill>
          </a:ln>
        </p:spPr>
      </p:pic>
      <p:pic>
        <p:nvPicPr>
          <p:cNvPr id="7" name="Picture 6">
            <a:extLst>
              <a:ext uri="{FF2B5EF4-FFF2-40B4-BE49-F238E27FC236}">
                <a16:creationId xmlns:a16="http://schemas.microsoft.com/office/drawing/2014/main" id="{CD5BEA50-F944-4E73-8E5B-031DF5FAF35D}"/>
              </a:ext>
            </a:extLst>
          </p:cNvPr>
          <p:cNvPicPr>
            <a:picLocks noChangeAspect="1"/>
          </p:cNvPicPr>
          <p:nvPr/>
        </p:nvPicPr>
        <p:blipFill>
          <a:blip r:embed="rId4"/>
          <a:stretch>
            <a:fillRect/>
          </a:stretch>
        </p:blipFill>
        <p:spPr>
          <a:xfrm>
            <a:off x="15116105" y="7409745"/>
            <a:ext cx="1895501" cy="1055163"/>
          </a:xfrm>
          <a:prstGeom prst="rect">
            <a:avLst/>
          </a:prstGeom>
        </p:spPr>
      </p:pic>
    </p:spTree>
    <p:extLst>
      <p:ext uri="{BB962C8B-B14F-4D97-AF65-F5344CB8AC3E}">
        <p14:creationId xmlns:p14="http://schemas.microsoft.com/office/powerpoint/2010/main" val="2340631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5076882-3A9B-4B72-B9A2-C1A7718A1F59}"/>
              </a:ext>
            </a:extLst>
          </p:cNvPr>
          <p:cNvPicPr>
            <a:picLocks noChangeAspect="1"/>
          </p:cNvPicPr>
          <p:nvPr/>
        </p:nvPicPr>
        <p:blipFill>
          <a:blip r:embed="rId3"/>
          <a:stretch>
            <a:fillRect/>
          </a:stretch>
        </p:blipFill>
        <p:spPr>
          <a:xfrm>
            <a:off x="9573500" y="6784547"/>
            <a:ext cx="2747743" cy="1402147"/>
          </a:xfrm>
          <a:prstGeom prst="rect">
            <a:avLst/>
          </a:prstGeom>
        </p:spPr>
      </p:pic>
      <p:sp>
        <p:nvSpPr>
          <p:cNvPr id="2" name="Title 1">
            <a:extLst>
              <a:ext uri="{FF2B5EF4-FFF2-40B4-BE49-F238E27FC236}">
                <a16:creationId xmlns:a16="http://schemas.microsoft.com/office/drawing/2014/main" id="{6A86A503-FF55-464E-ADA4-CC571795C3D4}"/>
              </a:ext>
            </a:extLst>
          </p:cNvPr>
          <p:cNvSpPr>
            <a:spLocks noGrp="1"/>
          </p:cNvSpPr>
          <p:nvPr>
            <p:ph type="title"/>
          </p:nvPr>
        </p:nvSpPr>
        <p:spPr/>
        <p:txBody>
          <a:bodyPr/>
          <a:lstStyle/>
          <a:p>
            <a:r>
              <a:rPr lang="nl-BE" dirty="0"/>
              <a:t>Rechten en plichten</a:t>
            </a:r>
          </a:p>
        </p:txBody>
      </p:sp>
      <p:sp>
        <p:nvSpPr>
          <p:cNvPr id="3" name="Content Placeholder 2">
            <a:extLst>
              <a:ext uri="{FF2B5EF4-FFF2-40B4-BE49-F238E27FC236}">
                <a16:creationId xmlns:a16="http://schemas.microsoft.com/office/drawing/2014/main" id="{19B797C4-CCAA-412D-BF14-0D6BF5975F66}"/>
              </a:ext>
            </a:extLst>
          </p:cNvPr>
          <p:cNvSpPr>
            <a:spLocks noGrp="1"/>
          </p:cNvSpPr>
          <p:nvPr>
            <p:ph idx="1"/>
          </p:nvPr>
        </p:nvSpPr>
        <p:spPr/>
        <p:txBody>
          <a:bodyPr>
            <a:normAutofit/>
          </a:bodyPr>
          <a:lstStyle/>
          <a:p>
            <a:r>
              <a:rPr lang="nl-BE" sz="2000" dirty="0"/>
              <a:t>Alle slides en cursusmateriaal zijn auteursrechtelijk beschermd. </a:t>
            </a:r>
          </a:p>
          <a:p>
            <a:r>
              <a:rPr lang="nl-BE" sz="2000" dirty="0"/>
              <a:t>Het is niet toegelaten om (delen van) studiemateriaal (bv. cursusteksten, slides, oefeningen, voorbeelden examenvragen) dat een student in het kader van zijn/haar opleiding gratis of tegen betaling heeft verkregen, digitaal of op andere wijze te multipliceren en aan anderen gratis of tegen betaling ter beschikking te stellen, tenzij met uitdrukkelijke toestemming van de auteur. Commercieel gebruik door studenten van studiemateriaal is steeds verboden. Studenten die deze regel overtreden stellen zich bloot aan het tuchtreglement. </a:t>
            </a:r>
            <a:endParaRPr lang="en-US" sz="2000" dirty="0"/>
          </a:p>
          <a:p>
            <a:r>
              <a:rPr lang="nl-BE" sz="2000" dirty="0"/>
              <a:t>Ook niet-commerciële organisaties mogen geen materiaal reproduceren zonder toestemming. Ook dan is het auteursrecht geschonden. </a:t>
            </a:r>
            <a:endParaRPr lang="en-US" sz="2000" dirty="0"/>
          </a:p>
          <a:p>
            <a:r>
              <a:rPr lang="nl-BE" sz="2000" dirty="0"/>
              <a:t>Stuvia/</a:t>
            </a:r>
            <a:r>
              <a:rPr lang="nl-BE" sz="2000" dirty="0" err="1"/>
              <a:t>studocu</a:t>
            </a:r>
            <a:r>
              <a:rPr lang="nl-BE" sz="2000" dirty="0"/>
              <a:t>/… zijn platformen waar studenten samenvattingen kunnen kopen die onmiddellijk beschikbaar zijn. Dit materiaal neemt vaak letterlijk delen over van cursusmateriaal en boeken, ontwikkeld door docenten, zodat het auteursrecht wordt geschonden. </a:t>
            </a:r>
          </a:p>
          <a:p>
            <a:endParaRPr lang="nl-BE" sz="2000" dirty="0"/>
          </a:p>
          <a:p>
            <a:r>
              <a:rPr lang="nl-BE" sz="2000" dirty="0"/>
              <a:t>Geen audio- of </a:t>
            </a:r>
            <a:r>
              <a:rPr lang="nl-BE" sz="2000" dirty="0" err="1"/>
              <a:t>videorecording</a:t>
            </a:r>
            <a:endParaRPr lang="en-US" sz="2000" dirty="0"/>
          </a:p>
          <a:p>
            <a:endParaRPr lang="nl-BE" sz="2000" dirty="0"/>
          </a:p>
        </p:txBody>
      </p:sp>
      <p:sp>
        <p:nvSpPr>
          <p:cNvPr id="4" name="Slide Number Placeholder 3">
            <a:extLst>
              <a:ext uri="{FF2B5EF4-FFF2-40B4-BE49-F238E27FC236}">
                <a16:creationId xmlns:a16="http://schemas.microsoft.com/office/drawing/2014/main" id="{ECDD30DE-019D-48BD-B882-0B81A71DDE47}"/>
              </a:ext>
            </a:extLst>
          </p:cNvPr>
          <p:cNvSpPr>
            <a:spLocks noGrp="1"/>
          </p:cNvSpPr>
          <p:nvPr>
            <p:ph type="sldNum" sz="quarter" idx="12"/>
          </p:nvPr>
        </p:nvSpPr>
        <p:spPr/>
        <p:txBody>
          <a:bodyPr/>
          <a:lstStyle/>
          <a:p>
            <a:fld id="{7AE184E0-0BD4-4705-A12B-9B71DDE63301}" type="slidenum">
              <a:rPr lang="en-GB" noProof="0" smtClean="0"/>
              <a:t>2</a:t>
            </a:fld>
            <a:endParaRPr lang="en-GB" noProof="0" dirty="0"/>
          </a:p>
        </p:txBody>
      </p:sp>
      <p:sp>
        <p:nvSpPr>
          <p:cNvPr id="5" name="Content Placeholder 4">
            <a:extLst>
              <a:ext uri="{FF2B5EF4-FFF2-40B4-BE49-F238E27FC236}">
                <a16:creationId xmlns:a16="http://schemas.microsoft.com/office/drawing/2014/main" id="{8C3917F9-B551-4763-8511-3F32C5390E5B}"/>
              </a:ext>
            </a:extLst>
          </p:cNvPr>
          <p:cNvSpPr>
            <a:spLocks noGrp="1"/>
          </p:cNvSpPr>
          <p:nvPr>
            <p:ph idx="13"/>
          </p:nvPr>
        </p:nvSpPr>
        <p:spPr/>
        <p:txBody>
          <a:bodyPr/>
          <a:lstStyle/>
          <a:p>
            <a:endParaRPr lang="nl-BE"/>
          </a:p>
        </p:txBody>
      </p:sp>
      <p:pic>
        <p:nvPicPr>
          <p:cNvPr id="6" name="Content Placeholder 8">
            <a:extLst>
              <a:ext uri="{FF2B5EF4-FFF2-40B4-BE49-F238E27FC236}">
                <a16:creationId xmlns:a16="http://schemas.microsoft.com/office/drawing/2014/main" id="{0ED38CE2-FDCE-4F11-9FD2-28CEA7271BC9}"/>
              </a:ext>
            </a:extLst>
          </p:cNvPr>
          <p:cNvPicPr>
            <a:picLocks noChangeAspect="1"/>
          </p:cNvPicPr>
          <p:nvPr/>
        </p:nvPicPr>
        <p:blipFill>
          <a:blip r:embed="rId4"/>
          <a:stretch>
            <a:fillRect/>
          </a:stretch>
        </p:blipFill>
        <p:spPr bwMode="auto">
          <a:xfrm>
            <a:off x="6010507" y="6762752"/>
            <a:ext cx="2804294" cy="1402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a:extLst>
              <a:ext uri="{FF2B5EF4-FFF2-40B4-BE49-F238E27FC236}">
                <a16:creationId xmlns:a16="http://schemas.microsoft.com/office/drawing/2014/main" id="{6C9795D9-7173-4E03-B0B8-C97E27507968}"/>
              </a:ext>
            </a:extLst>
          </p:cNvPr>
          <p:cNvGrpSpPr/>
          <p:nvPr/>
        </p:nvGrpSpPr>
        <p:grpSpPr>
          <a:xfrm>
            <a:off x="7598536" y="6991816"/>
            <a:ext cx="1601220" cy="1205542"/>
            <a:chOff x="2924575" y="2479466"/>
            <a:chExt cx="4288938" cy="3239544"/>
          </a:xfrm>
        </p:grpSpPr>
        <p:cxnSp>
          <p:nvCxnSpPr>
            <p:cNvPr id="8" name="Straight Connector 7">
              <a:extLst>
                <a:ext uri="{FF2B5EF4-FFF2-40B4-BE49-F238E27FC236}">
                  <a16:creationId xmlns:a16="http://schemas.microsoft.com/office/drawing/2014/main" id="{6A60EB67-0D95-46D3-862D-16CD30EF9F2D}"/>
                </a:ext>
              </a:extLst>
            </p:cNvPr>
            <p:cNvCxnSpPr/>
            <p:nvPr/>
          </p:nvCxnSpPr>
          <p:spPr>
            <a:xfrm>
              <a:off x="3626170" y="2479466"/>
              <a:ext cx="3529263" cy="3060129"/>
            </a:xfrm>
            <a:prstGeom prst="line">
              <a:avLst/>
            </a:prstGeom>
            <a:ln w="76200">
              <a:solidFill>
                <a:srgbClr val="FF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4BDC93F-4FB8-4E2E-9BE0-5DE1D64DC68B}"/>
                </a:ext>
              </a:extLst>
            </p:cNvPr>
            <p:cNvCxnSpPr/>
            <p:nvPr/>
          </p:nvCxnSpPr>
          <p:spPr>
            <a:xfrm flipV="1">
              <a:off x="2924575" y="2479466"/>
              <a:ext cx="4288938" cy="3239544"/>
            </a:xfrm>
            <a:prstGeom prst="line">
              <a:avLst/>
            </a:prstGeom>
            <a:ln w="76200">
              <a:solidFill>
                <a:srgbClr val="FF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FB9A12F4-45A2-4235-925D-4EEC84CE57B1}"/>
              </a:ext>
            </a:extLst>
          </p:cNvPr>
          <p:cNvGrpSpPr/>
          <p:nvPr/>
        </p:nvGrpSpPr>
        <p:grpSpPr>
          <a:xfrm>
            <a:off x="11166284" y="7147933"/>
            <a:ext cx="1356536" cy="1097500"/>
            <a:chOff x="2924575" y="2479466"/>
            <a:chExt cx="4288938" cy="3239544"/>
          </a:xfrm>
        </p:grpSpPr>
        <p:cxnSp>
          <p:nvCxnSpPr>
            <p:cNvPr id="11" name="Straight Connector 10">
              <a:extLst>
                <a:ext uri="{FF2B5EF4-FFF2-40B4-BE49-F238E27FC236}">
                  <a16:creationId xmlns:a16="http://schemas.microsoft.com/office/drawing/2014/main" id="{C3BAB5F8-035C-4F52-81CD-E3E96D1E0E3F}"/>
                </a:ext>
              </a:extLst>
            </p:cNvPr>
            <p:cNvCxnSpPr/>
            <p:nvPr/>
          </p:nvCxnSpPr>
          <p:spPr>
            <a:xfrm>
              <a:off x="3626170" y="2479466"/>
              <a:ext cx="3529263" cy="3060129"/>
            </a:xfrm>
            <a:prstGeom prst="line">
              <a:avLst/>
            </a:prstGeom>
            <a:ln w="76200">
              <a:solidFill>
                <a:srgbClr val="FF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BE62B6F-AEA0-4910-BF71-CDD50150991B}"/>
                </a:ext>
              </a:extLst>
            </p:cNvPr>
            <p:cNvCxnSpPr/>
            <p:nvPr/>
          </p:nvCxnSpPr>
          <p:spPr>
            <a:xfrm flipV="1">
              <a:off x="2924575" y="2479466"/>
              <a:ext cx="4288938" cy="3239544"/>
            </a:xfrm>
            <a:prstGeom prst="line">
              <a:avLst/>
            </a:prstGeom>
            <a:ln w="76200">
              <a:solidFill>
                <a:srgbClr val="FF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00736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47889-82CE-4C0F-910F-DF438643130B}"/>
              </a:ext>
            </a:extLst>
          </p:cNvPr>
          <p:cNvSpPr>
            <a:spLocks noGrp="1"/>
          </p:cNvSpPr>
          <p:nvPr>
            <p:ph type="title"/>
          </p:nvPr>
        </p:nvSpPr>
        <p:spPr/>
        <p:txBody>
          <a:bodyPr/>
          <a:lstStyle/>
          <a:p>
            <a:r>
              <a:rPr lang="nl-BE" dirty="0"/>
              <a:t>Categorische variabelen</a:t>
            </a:r>
          </a:p>
        </p:txBody>
      </p:sp>
      <p:sp>
        <p:nvSpPr>
          <p:cNvPr id="3" name="Content Placeholder 2">
            <a:extLst>
              <a:ext uri="{FF2B5EF4-FFF2-40B4-BE49-F238E27FC236}">
                <a16:creationId xmlns:a16="http://schemas.microsoft.com/office/drawing/2014/main" id="{903AC15B-36FC-4503-8C42-6215EF8A30E9}"/>
              </a:ext>
            </a:extLst>
          </p:cNvPr>
          <p:cNvSpPr>
            <a:spLocks noGrp="1"/>
          </p:cNvSpPr>
          <p:nvPr>
            <p:ph idx="1"/>
          </p:nvPr>
        </p:nvSpPr>
        <p:spPr/>
        <p:txBody>
          <a:bodyPr/>
          <a:lstStyle/>
          <a:p>
            <a:pPr marL="86400" indent="0">
              <a:buNone/>
            </a:pPr>
            <a:r>
              <a:rPr lang="nl-BE" b="1" dirty="0"/>
              <a:t>Categorische</a:t>
            </a:r>
            <a:r>
              <a:rPr lang="nl-BE" dirty="0"/>
              <a:t> variabelen = </a:t>
            </a:r>
            <a:r>
              <a:rPr lang="nl-BE" b="1" dirty="0"/>
              <a:t>discrete</a:t>
            </a:r>
            <a:r>
              <a:rPr lang="nl-BE" dirty="0"/>
              <a:t> variabelen</a:t>
            </a:r>
          </a:p>
          <a:p>
            <a:endParaRPr lang="nl-BE" dirty="0"/>
          </a:p>
          <a:p>
            <a:r>
              <a:rPr lang="nl-BE" dirty="0"/>
              <a:t>Mogelijke waarden = beperkt en liggen vooraf vast</a:t>
            </a:r>
          </a:p>
          <a:p>
            <a:endParaRPr lang="nl-BE" sz="1000" dirty="0"/>
          </a:p>
          <a:p>
            <a:r>
              <a:rPr lang="nl-BE" dirty="0"/>
              <a:t>Tussenliggende waarden niet mogelijk</a:t>
            </a:r>
          </a:p>
          <a:p>
            <a:pPr lvl="2"/>
            <a:r>
              <a:rPr lang="nl-BE" sz="2400" i="1" dirty="0"/>
              <a:t>Bv. Eindstand in hotdogwedstrijd: </a:t>
            </a:r>
          </a:p>
          <a:p>
            <a:pPr marL="86400" indent="0">
              <a:buNone/>
            </a:pPr>
            <a:r>
              <a:rPr lang="nl-BE" sz="2400" i="1" dirty="0"/>
              <a:t>					1 = Meeste hotdogs gegeten</a:t>
            </a:r>
          </a:p>
          <a:p>
            <a:pPr marL="86400" indent="0">
              <a:buNone/>
            </a:pPr>
            <a:r>
              <a:rPr lang="nl-BE" sz="2400" i="1" dirty="0"/>
              <a:t>					2 = Meeste hotdogs gegeten op één kandidaat na	</a:t>
            </a:r>
          </a:p>
          <a:p>
            <a:pPr marL="86400" indent="0">
              <a:buNone/>
            </a:pPr>
            <a:r>
              <a:rPr lang="nl-BE" sz="2400" i="1" dirty="0"/>
              <a:t>					3 = Meeste hotdogs gegeten op twee kandidaten na</a:t>
            </a:r>
          </a:p>
          <a:p>
            <a:pPr marL="86400" indent="0">
              <a:buNone/>
            </a:pPr>
            <a:r>
              <a:rPr lang="nl-BE" sz="2400" i="1" dirty="0"/>
              <a:t>					…</a:t>
            </a:r>
          </a:p>
          <a:p>
            <a:pPr marL="86400" indent="0">
              <a:buNone/>
            </a:pPr>
            <a:endParaRPr lang="nl-BE" sz="1500" dirty="0">
              <a:sym typeface="Wingdings" panose="05000000000000000000" pitchFamily="2" charset="2"/>
            </a:endParaRPr>
          </a:p>
          <a:p>
            <a:pPr marL="86400" indent="0">
              <a:buNone/>
            </a:pPr>
            <a:r>
              <a:rPr lang="nl-BE" dirty="0">
                <a:sym typeface="Wingdings" panose="05000000000000000000" pitchFamily="2" charset="2"/>
              </a:rPr>
              <a:t>					 </a:t>
            </a:r>
            <a:r>
              <a:rPr lang="nl-BE" dirty="0"/>
              <a:t>plaats 6.3 onmogelijk, enkel op plaats (of in categorie) 6 of 7</a:t>
            </a:r>
          </a:p>
          <a:p>
            <a:endParaRPr lang="nl-BE" dirty="0"/>
          </a:p>
        </p:txBody>
      </p:sp>
      <p:sp>
        <p:nvSpPr>
          <p:cNvPr id="4" name="Slide Number Placeholder 3">
            <a:extLst>
              <a:ext uri="{FF2B5EF4-FFF2-40B4-BE49-F238E27FC236}">
                <a16:creationId xmlns:a16="http://schemas.microsoft.com/office/drawing/2014/main" id="{44711AD5-7CF2-4388-A2E4-81D2E2F3DC6A}"/>
              </a:ext>
            </a:extLst>
          </p:cNvPr>
          <p:cNvSpPr>
            <a:spLocks noGrp="1"/>
          </p:cNvSpPr>
          <p:nvPr>
            <p:ph type="sldNum" sz="quarter" idx="12"/>
          </p:nvPr>
        </p:nvSpPr>
        <p:spPr/>
        <p:txBody>
          <a:bodyPr/>
          <a:lstStyle/>
          <a:p>
            <a:fld id="{7AE184E0-0BD4-4705-A12B-9B71DDE63301}" type="slidenum">
              <a:rPr lang="en-GB" noProof="0" smtClean="0"/>
              <a:t>20</a:t>
            </a:fld>
            <a:endParaRPr lang="en-GB" noProof="0" dirty="0"/>
          </a:p>
        </p:txBody>
      </p:sp>
      <p:sp>
        <p:nvSpPr>
          <p:cNvPr id="5" name="Content Placeholder 4">
            <a:extLst>
              <a:ext uri="{FF2B5EF4-FFF2-40B4-BE49-F238E27FC236}">
                <a16:creationId xmlns:a16="http://schemas.microsoft.com/office/drawing/2014/main" id="{DF62324F-6834-4667-8745-082B3C1ED30E}"/>
              </a:ext>
            </a:extLst>
          </p:cNvPr>
          <p:cNvSpPr>
            <a:spLocks noGrp="1"/>
          </p:cNvSpPr>
          <p:nvPr>
            <p:ph idx="13"/>
          </p:nvPr>
        </p:nvSpPr>
        <p:spPr/>
        <p:txBody>
          <a:bodyPr/>
          <a:lstStyle/>
          <a:p>
            <a:endParaRPr lang="nl-BE"/>
          </a:p>
        </p:txBody>
      </p:sp>
      <p:pic>
        <p:nvPicPr>
          <p:cNvPr id="6" name="Afbeelding 1">
            <a:extLst>
              <a:ext uri="{FF2B5EF4-FFF2-40B4-BE49-F238E27FC236}">
                <a16:creationId xmlns:a16="http://schemas.microsoft.com/office/drawing/2014/main" id="{69A29549-03BF-4285-9DB5-1D698F37C75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18" b="89969" l="5556" r="94667">
                        <a14:foregroundMark x1="8444" y1="38558" x2="8444" y2="38558"/>
                        <a14:foregroundMark x1="5556" y1="53605" x2="5556" y2="53605"/>
                        <a14:foregroundMark x1="94667" y1="51097" x2="94667" y2="51097"/>
                      </a14:backgroundRemoval>
                    </a14:imgEffect>
                  </a14:imgLayer>
                </a14:imgProps>
              </a:ext>
            </a:extLst>
          </a:blip>
          <a:stretch>
            <a:fillRect/>
          </a:stretch>
        </p:blipFill>
        <p:spPr>
          <a:xfrm rot="1491919">
            <a:off x="13991748" y="3403439"/>
            <a:ext cx="1662420" cy="1178471"/>
          </a:xfrm>
          <a:prstGeom prst="rect">
            <a:avLst/>
          </a:prstGeom>
        </p:spPr>
      </p:pic>
    </p:spTree>
    <p:extLst>
      <p:ext uri="{BB962C8B-B14F-4D97-AF65-F5344CB8AC3E}">
        <p14:creationId xmlns:p14="http://schemas.microsoft.com/office/powerpoint/2010/main" val="1149048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ED52F-F8A7-4EDD-888D-C25602E50F75}"/>
              </a:ext>
            </a:extLst>
          </p:cNvPr>
          <p:cNvSpPr>
            <a:spLocks noGrp="1"/>
          </p:cNvSpPr>
          <p:nvPr>
            <p:ph type="title"/>
          </p:nvPr>
        </p:nvSpPr>
        <p:spPr/>
        <p:txBody>
          <a:bodyPr/>
          <a:lstStyle/>
          <a:p>
            <a:r>
              <a:rPr lang="nl-BE" dirty="0"/>
              <a:t>Inhoudstafel</a:t>
            </a:r>
          </a:p>
        </p:txBody>
      </p:sp>
      <p:sp>
        <p:nvSpPr>
          <p:cNvPr id="3" name="Content Placeholder 2">
            <a:extLst>
              <a:ext uri="{FF2B5EF4-FFF2-40B4-BE49-F238E27FC236}">
                <a16:creationId xmlns:a16="http://schemas.microsoft.com/office/drawing/2014/main" id="{1F91840C-52D7-4D92-9F4A-1177883B56EC}"/>
              </a:ext>
            </a:extLst>
          </p:cNvPr>
          <p:cNvSpPr>
            <a:spLocks noGrp="1"/>
          </p:cNvSpPr>
          <p:nvPr>
            <p:ph idx="1"/>
          </p:nvPr>
        </p:nvSpPr>
        <p:spPr/>
        <p:txBody>
          <a:bodyPr/>
          <a:lstStyle/>
          <a:p>
            <a:r>
              <a:rPr lang="nl-BE" dirty="0">
                <a:solidFill>
                  <a:srgbClr val="5D9CC7"/>
                </a:solidFill>
              </a:rPr>
              <a:t>Inleiding</a:t>
            </a:r>
          </a:p>
          <a:p>
            <a:r>
              <a:rPr lang="nl-BE" dirty="0"/>
              <a:t>Meetniveau van variabelen (p.27–35)</a:t>
            </a:r>
          </a:p>
          <a:p>
            <a:pPr lvl="2"/>
            <a:r>
              <a:rPr lang="nl-BE" dirty="0">
                <a:solidFill>
                  <a:srgbClr val="5D9CC7"/>
                </a:solidFill>
              </a:rPr>
              <a:t>Categorische variabelen</a:t>
            </a:r>
          </a:p>
          <a:p>
            <a:pPr lvl="2"/>
            <a:r>
              <a:rPr lang="nl-BE" b="1" dirty="0">
                <a:solidFill>
                  <a:srgbClr val="C00000"/>
                </a:solidFill>
              </a:rPr>
              <a:t>Metrische variabelen</a:t>
            </a:r>
          </a:p>
          <a:p>
            <a:pPr lvl="2"/>
            <a:r>
              <a:rPr lang="nl-BE" dirty="0">
                <a:solidFill>
                  <a:srgbClr val="5D9CC7"/>
                </a:solidFill>
              </a:rPr>
              <a:t>Hiërarchie van meetniveaus en belang van de juiste vraagstelling</a:t>
            </a:r>
          </a:p>
          <a:p>
            <a:r>
              <a:rPr lang="nl-BE" dirty="0">
                <a:solidFill>
                  <a:srgbClr val="5D9CC7"/>
                </a:solidFill>
              </a:rPr>
              <a:t>Rol van variabelen in onderzoeksvraag (p.35–42)</a:t>
            </a:r>
          </a:p>
          <a:p>
            <a:r>
              <a:rPr lang="nl-BE" dirty="0">
                <a:solidFill>
                  <a:srgbClr val="5D9CC7"/>
                </a:solidFill>
              </a:rPr>
              <a:t>Descriptieve of beschrijvende statistiek (p.42-49, p.169-199, p.201-222)</a:t>
            </a:r>
          </a:p>
          <a:p>
            <a:r>
              <a:rPr lang="nl-BE" dirty="0" err="1">
                <a:solidFill>
                  <a:srgbClr val="5D9CC7"/>
                </a:solidFill>
              </a:rPr>
              <a:t>Inferentiële</a:t>
            </a:r>
            <a:r>
              <a:rPr lang="nl-BE" dirty="0">
                <a:solidFill>
                  <a:srgbClr val="5D9CC7"/>
                </a:solidFill>
              </a:rPr>
              <a:t> of inductieve statistiek (p.49-73)</a:t>
            </a:r>
          </a:p>
          <a:p>
            <a:r>
              <a:rPr lang="nl-BE" dirty="0">
                <a:solidFill>
                  <a:srgbClr val="5D9CC7"/>
                </a:solidFill>
              </a:rPr>
              <a:t>Oefenreeks hoofdstuk 2, hoofdstuk 6, hoofdstuk 7</a:t>
            </a:r>
          </a:p>
          <a:p>
            <a:endParaRPr lang="nl-BE" dirty="0">
              <a:solidFill>
                <a:srgbClr val="5D9CC7"/>
              </a:solidFill>
            </a:endParaRPr>
          </a:p>
          <a:p>
            <a:endParaRPr lang="nl-BE" dirty="0"/>
          </a:p>
        </p:txBody>
      </p:sp>
      <p:sp>
        <p:nvSpPr>
          <p:cNvPr id="4" name="Slide Number Placeholder 3">
            <a:extLst>
              <a:ext uri="{FF2B5EF4-FFF2-40B4-BE49-F238E27FC236}">
                <a16:creationId xmlns:a16="http://schemas.microsoft.com/office/drawing/2014/main" id="{DEC280FB-54F4-4576-BF3C-121F31426723}"/>
              </a:ext>
            </a:extLst>
          </p:cNvPr>
          <p:cNvSpPr>
            <a:spLocks noGrp="1"/>
          </p:cNvSpPr>
          <p:nvPr>
            <p:ph type="sldNum" sz="quarter" idx="12"/>
          </p:nvPr>
        </p:nvSpPr>
        <p:spPr/>
        <p:txBody>
          <a:bodyPr/>
          <a:lstStyle/>
          <a:p>
            <a:fld id="{7AE184E0-0BD4-4705-A12B-9B71DDE63301}" type="slidenum">
              <a:rPr lang="en-GB" noProof="0" smtClean="0"/>
              <a:t>21</a:t>
            </a:fld>
            <a:endParaRPr lang="en-GB" noProof="0" dirty="0"/>
          </a:p>
        </p:txBody>
      </p:sp>
      <p:sp>
        <p:nvSpPr>
          <p:cNvPr id="5" name="Content Placeholder 4">
            <a:extLst>
              <a:ext uri="{FF2B5EF4-FFF2-40B4-BE49-F238E27FC236}">
                <a16:creationId xmlns:a16="http://schemas.microsoft.com/office/drawing/2014/main" id="{7EEC89EB-46E8-4C98-9783-C74ABF7716AA}"/>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310178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1CAB0-37E3-4A59-A82E-60999591BA8E}"/>
              </a:ext>
            </a:extLst>
          </p:cNvPr>
          <p:cNvSpPr>
            <a:spLocks noGrp="1"/>
          </p:cNvSpPr>
          <p:nvPr>
            <p:ph type="title"/>
          </p:nvPr>
        </p:nvSpPr>
        <p:spPr/>
        <p:txBody>
          <a:bodyPr/>
          <a:lstStyle/>
          <a:p>
            <a:r>
              <a:rPr lang="nl-BE" dirty="0"/>
              <a:t>Metrische variabelen</a:t>
            </a:r>
          </a:p>
        </p:txBody>
      </p:sp>
      <p:sp>
        <p:nvSpPr>
          <p:cNvPr id="3" name="Content Placeholder 2">
            <a:extLst>
              <a:ext uri="{FF2B5EF4-FFF2-40B4-BE49-F238E27FC236}">
                <a16:creationId xmlns:a16="http://schemas.microsoft.com/office/drawing/2014/main" id="{C4151681-FB9F-4166-9B26-BB699A9A65A1}"/>
              </a:ext>
            </a:extLst>
          </p:cNvPr>
          <p:cNvSpPr>
            <a:spLocks noGrp="1"/>
          </p:cNvSpPr>
          <p:nvPr>
            <p:ph idx="1"/>
          </p:nvPr>
        </p:nvSpPr>
        <p:spPr>
          <a:xfrm>
            <a:off x="324091" y="1816273"/>
            <a:ext cx="17014584" cy="6864264"/>
          </a:xfrm>
        </p:spPr>
        <p:txBody>
          <a:bodyPr/>
          <a:lstStyle/>
          <a:p>
            <a:pPr marL="86400" indent="0">
              <a:buNone/>
            </a:pPr>
            <a:r>
              <a:rPr lang="nl-BE" dirty="0"/>
              <a:t>Zoals ordinale variabelen: logische volgorde:</a:t>
            </a:r>
          </a:p>
          <a:p>
            <a:pPr lvl="1"/>
            <a:r>
              <a:rPr lang="nl-BE" sz="2400" i="1" dirty="0"/>
              <a:t>Bv. Lichaamslengte (n = 4) : 159.66 cm &lt; 165.34 cm  &lt; 170.11 cm &lt; 176.88 cm</a:t>
            </a:r>
          </a:p>
          <a:p>
            <a:endParaRPr lang="nl-BE" dirty="0"/>
          </a:p>
          <a:p>
            <a:pPr marL="86400" indent="0">
              <a:buNone/>
            </a:pPr>
            <a:r>
              <a:rPr lang="nl-BE" dirty="0"/>
              <a:t>MAAR metrische variabelen:</a:t>
            </a:r>
          </a:p>
          <a:p>
            <a:pPr marL="86400" indent="0">
              <a:buNone/>
            </a:pPr>
            <a:r>
              <a:rPr lang="nl-BE" dirty="0"/>
              <a:t>1. Extra informatie: </a:t>
            </a:r>
            <a:r>
              <a:rPr lang="nl-BE" b="1" dirty="0"/>
              <a:t>vaste meeteenheid </a:t>
            </a:r>
          </a:p>
          <a:p>
            <a:pPr lvl="1"/>
            <a:r>
              <a:rPr lang="nl-BE" sz="2400" i="1" dirty="0"/>
              <a:t>Bv. Lengte : 170.11 cm &lt; 176.88 cm (ordinaal), </a:t>
            </a:r>
          </a:p>
          <a:p>
            <a:pPr marL="86400" indent="0">
              <a:buNone/>
            </a:pPr>
            <a:r>
              <a:rPr lang="nl-BE" sz="2400" i="1" dirty="0"/>
              <a:t>                maar je kan hier exact berekenen hoeveel groter, nl. 6.77 cm</a:t>
            </a:r>
          </a:p>
          <a:p>
            <a:endParaRPr lang="nl-BE" dirty="0"/>
          </a:p>
          <a:p>
            <a:pPr marL="86400" indent="0">
              <a:buNone/>
            </a:pPr>
            <a:r>
              <a:rPr lang="nl-BE" dirty="0"/>
              <a:t>2. </a:t>
            </a:r>
            <a:r>
              <a:rPr lang="nl-BE" b="1" dirty="0"/>
              <a:t>Tussenliggende waarden </a:t>
            </a:r>
            <a:r>
              <a:rPr lang="nl-BE" dirty="0"/>
              <a:t>mogelijk: </a:t>
            </a:r>
            <a:r>
              <a:rPr lang="nl-BE" b="1" dirty="0"/>
              <a:t>continue </a:t>
            </a:r>
            <a:r>
              <a:rPr lang="nl-BE" dirty="0"/>
              <a:t>var.</a:t>
            </a:r>
            <a:r>
              <a:rPr lang="nl-BE" b="1" dirty="0"/>
              <a:t> </a:t>
            </a:r>
            <a:r>
              <a:rPr lang="nl-BE" dirty="0"/>
              <a:t>(continuüm aan mogelijke scores)</a:t>
            </a:r>
          </a:p>
          <a:p>
            <a:pPr lvl="1"/>
            <a:r>
              <a:rPr lang="nl-BE" sz="2400" i="1" dirty="0"/>
              <a:t>Bv. je hebt enkel 170.11 en 176.88  gemeten</a:t>
            </a:r>
          </a:p>
          <a:p>
            <a:pPr marL="86400" indent="0">
              <a:buNone/>
            </a:pPr>
            <a:endParaRPr lang="nl-BE" sz="1500" dirty="0">
              <a:sym typeface="Wingdings" panose="05000000000000000000" pitchFamily="2" charset="2"/>
            </a:endParaRPr>
          </a:p>
          <a:p>
            <a:pPr marL="86400" indent="0">
              <a:buNone/>
            </a:pPr>
            <a:r>
              <a:rPr lang="nl-BE" dirty="0">
                <a:sym typeface="Wingdings" panose="05000000000000000000" pitchFamily="2" charset="2"/>
              </a:rPr>
              <a:t>			 </a:t>
            </a:r>
            <a:r>
              <a:rPr lang="nl-BE" dirty="0"/>
              <a:t>tussenliggende waarde 174.45 is ook mogelijk!</a:t>
            </a:r>
          </a:p>
          <a:p>
            <a:endParaRPr lang="nl-BE" dirty="0"/>
          </a:p>
        </p:txBody>
      </p:sp>
      <p:sp>
        <p:nvSpPr>
          <p:cNvPr id="4" name="Slide Number Placeholder 3">
            <a:extLst>
              <a:ext uri="{FF2B5EF4-FFF2-40B4-BE49-F238E27FC236}">
                <a16:creationId xmlns:a16="http://schemas.microsoft.com/office/drawing/2014/main" id="{2A106A9E-E16A-4EE1-BDF8-E77877A3C5E0}"/>
              </a:ext>
            </a:extLst>
          </p:cNvPr>
          <p:cNvSpPr>
            <a:spLocks noGrp="1"/>
          </p:cNvSpPr>
          <p:nvPr>
            <p:ph type="sldNum" sz="quarter" idx="12"/>
          </p:nvPr>
        </p:nvSpPr>
        <p:spPr/>
        <p:txBody>
          <a:bodyPr/>
          <a:lstStyle/>
          <a:p>
            <a:fld id="{7AE184E0-0BD4-4705-A12B-9B71DDE63301}" type="slidenum">
              <a:rPr lang="en-GB" noProof="0" smtClean="0"/>
              <a:t>22</a:t>
            </a:fld>
            <a:endParaRPr lang="en-GB" noProof="0" dirty="0"/>
          </a:p>
        </p:txBody>
      </p:sp>
      <p:sp>
        <p:nvSpPr>
          <p:cNvPr id="5" name="Content Placeholder 4">
            <a:extLst>
              <a:ext uri="{FF2B5EF4-FFF2-40B4-BE49-F238E27FC236}">
                <a16:creationId xmlns:a16="http://schemas.microsoft.com/office/drawing/2014/main" id="{D2416C0B-3414-4CBE-952F-24FA418963EC}"/>
              </a:ext>
            </a:extLst>
          </p:cNvPr>
          <p:cNvSpPr>
            <a:spLocks noGrp="1"/>
          </p:cNvSpPr>
          <p:nvPr>
            <p:ph idx="13"/>
          </p:nvPr>
        </p:nvSpPr>
        <p:spPr/>
        <p:txBody>
          <a:bodyPr/>
          <a:lstStyle/>
          <a:p>
            <a:endParaRPr lang="nl-BE"/>
          </a:p>
        </p:txBody>
      </p:sp>
      <p:pic>
        <p:nvPicPr>
          <p:cNvPr id="6" name="Afbeelding 2">
            <a:extLst>
              <a:ext uri="{FF2B5EF4-FFF2-40B4-BE49-F238E27FC236}">
                <a16:creationId xmlns:a16="http://schemas.microsoft.com/office/drawing/2014/main" id="{BF7A9CDC-08CD-4BDA-848C-CC2C4CB5BB3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992" b="90254" l="6667" r="90000">
                        <a14:foregroundMark x1="14386" y1="7203" x2="14737" y2="7203"/>
                        <a14:foregroundMark x1="6667" y1="9110" x2="6667" y2="9110"/>
                        <a14:foregroundMark x1="73333" y1="90254" x2="73333" y2="90254"/>
                      </a14:backgroundRemoval>
                    </a14:imgEffect>
                  </a14:imgLayer>
                </a14:imgProps>
              </a:ext>
            </a:extLst>
          </a:blip>
          <a:stretch>
            <a:fillRect/>
          </a:stretch>
        </p:blipFill>
        <p:spPr>
          <a:xfrm rot="20492070">
            <a:off x="13357141" y="3439741"/>
            <a:ext cx="2138775" cy="1771055"/>
          </a:xfrm>
          <a:prstGeom prst="rect">
            <a:avLst/>
          </a:prstGeom>
        </p:spPr>
      </p:pic>
    </p:spTree>
    <p:extLst>
      <p:ext uri="{BB962C8B-B14F-4D97-AF65-F5344CB8AC3E}">
        <p14:creationId xmlns:p14="http://schemas.microsoft.com/office/powerpoint/2010/main" val="10456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D86CC-2118-438E-B7D7-C01A7A4FC3A5}"/>
              </a:ext>
            </a:extLst>
          </p:cNvPr>
          <p:cNvSpPr>
            <a:spLocks noGrp="1"/>
          </p:cNvSpPr>
          <p:nvPr>
            <p:ph type="title"/>
          </p:nvPr>
        </p:nvSpPr>
        <p:spPr/>
        <p:txBody>
          <a:bodyPr/>
          <a:lstStyle/>
          <a:p>
            <a:r>
              <a:rPr lang="nl-BE" dirty="0"/>
              <a:t>Metrische variabelen: interval </a:t>
            </a:r>
          </a:p>
        </p:txBody>
      </p:sp>
      <p:sp>
        <p:nvSpPr>
          <p:cNvPr id="3" name="Content Placeholder 2">
            <a:extLst>
              <a:ext uri="{FF2B5EF4-FFF2-40B4-BE49-F238E27FC236}">
                <a16:creationId xmlns:a16="http://schemas.microsoft.com/office/drawing/2014/main" id="{4F4AA6DA-E2EC-41B5-98DF-71B6234CD91B}"/>
              </a:ext>
            </a:extLst>
          </p:cNvPr>
          <p:cNvSpPr>
            <a:spLocks noGrp="1"/>
          </p:cNvSpPr>
          <p:nvPr>
            <p:ph idx="1"/>
          </p:nvPr>
        </p:nvSpPr>
        <p:spPr>
          <a:xfrm>
            <a:off x="327069" y="1816273"/>
            <a:ext cx="15727017" cy="6864264"/>
          </a:xfrm>
        </p:spPr>
        <p:txBody>
          <a:bodyPr/>
          <a:lstStyle/>
          <a:p>
            <a:pPr marL="86400" indent="0">
              <a:buNone/>
            </a:pPr>
            <a:r>
              <a:rPr lang="nl-BE" b="1" dirty="0"/>
              <a:t>Intervalvariabelen</a:t>
            </a:r>
          </a:p>
          <a:p>
            <a:endParaRPr lang="nl-BE" sz="400" dirty="0"/>
          </a:p>
          <a:p>
            <a:r>
              <a:rPr lang="nl-BE" dirty="0"/>
              <a:t>Verschil tussen waarden is betekenisvol</a:t>
            </a:r>
          </a:p>
          <a:p>
            <a:r>
              <a:rPr lang="nl-BE" dirty="0"/>
              <a:t>Oneindig veel mogelijke tussenliggende waarden</a:t>
            </a:r>
          </a:p>
          <a:p>
            <a:pPr lvl="1"/>
            <a:r>
              <a:rPr lang="nl-BE" sz="2400" i="1" dirty="0"/>
              <a:t>Bv. Jaartal (2022 – 1998 = 24)</a:t>
            </a:r>
          </a:p>
          <a:p>
            <a:endParaRPr lang="nl-BE" sz="1500" dirty="0"/>
          </a:p>
          <a:p>
            <a:endParaRPr lang="nl-BE" sz="1500" dirty="0"/>
          </a:p>
          <a:p>
            <a:r>
              <a:rPr lang="nl-BE" b="1" dirty="0">
                <a:solidFill>
                  <a:srgbClr val="C00000"/>
                </a:solidFill>
              </a:rPr>
              <a:t>Geen absoluut nulpunt</a:t>
            </a:r>
            <a:r>
              <a:rPr lang="nl-BE" dirty="0"/>
              <a:t>:  Het kenmerk nul heeft niet de betekenis van niet-zijn of 										niet bestaan. </a:t>
            </a:r>
            <a:r>
              <a:rPr lang="nl-BE" b="1" dirty="0"/>
              <a:t>De nul bestaat enkel bij conventie</a:t>
            </a:r>
          </a:p>
          <a:p>
            <a:endParaRPr lang="nl-BE" dirty="0"/>
          </a:p>
          <a:p>
            <a:r>
              <a:rPr lang="nl-BE" dirty="0"/>
              <a:t>Verhoudingen tussen de waarden van een intervalvariabele niet zinvol!</a:t>
            </a:r>
          </a:p>
          <a:p>
            <a:pPr lvl="1"/>
            <a:r>
              <a:rPr lang="nl-BE" sz="2400" i="1" dirty="0"/>
              <a:t>Bv. Jaartal (In het jaar 2000 is de aarde niet 2 keer zo oud als in het jaar 1000)</a:t>
            </a:r>
          </a:p>
          <a:p>
            <a:endParaRPr lang="nl-BE" dirty="0"/>
          </a:p>
        </p:txBody>
      </p:sp>
      <p:sp>
        <p:nvSpPr>
          <p:cNvPr id="4" name="Slide Number Placeholder 3">
            <a:extLst>
              <a:ext uri="{FF2B5EF4-FFF2-40B4-BE49-F238E27FC236}">
                <a16:creationId xmlns:a16="http://schemas.microsoft.com/office/drawing/2014/main" id="{7B4DBF10-5535-4C5A-B918-2646C304F5AE}"/>
              </a:ext>
            </a:extLst>
          </p:cNvPr>
          <p:cNvSpPr>
            <a:spLocks noGrp="1"/>
          </p:cNvSpPr>
          <p:nvPr>
            <p:ph type="sldNum" sz="quarter" idx="12"/>
          </p:nvPr>
        </p:nvSpPr>
        <p:spPr/>
        <p:txBody>
          <a:bodyPr/>
          <a:lstStyle/>
          <a:p>
            <a:fld id="{7AE184E0-0BD4-4705-A12B-9B71DDE63301}" type="slidenum">
              <a:rPr lang="en-GB" noProof="0" smtClean="0"/>
              <a:t>23</a:t>
            </a:fld>
            <a:endParaRPr lang="en-GB" noProof="0" dirty="0"/>
          </a:p>
        </p:txBody>
      </p:sp>
      <p:sp>
        <p:nvSpPr>
          <p:cNvPr id="5" name="Content Placeholder 4">
            <a:extLst>
              <a:ext uri="{FF2B5EF4-FFF2-40B4-BE49-F238E27FC236}">
                <a16:creationId xmlns:a16="http://schemas.microsoft.com/office/drawing/2014/main" id="{5E1BE51B-7BE4-40D8-A603-7DD6373DAFCA}"/>
              </a:ext>
            </a:extLst>
          </p:cNvPr>
          <p:cNvSpPr>
            <a:spLocks noGrp="1"/>
          </p:cNvSpPr>
          <p:nvPr>
            <p:ph idx="13"/>
          </p:nvPr>
        </p:nvSpPr>
        <p:spPr/>
        <p:txBody>
          <a:bodyPr/>
          <a:lstStyle/>
          <a:p>
            <a:endParaRPr lang="nl-BE"/>
          </a:p>
        </p:txBody>
      </p:sp>
      <p:pic>
        <p:nvPicPr>
          <p:cNvPr id="6" name="Content Placeholder 5">
            <a:extLst>
              <a:ext uri="{FF2B5EF4-FFF2-40B4-BE49-F238E27FC236}">
                <a16:creationId xmlns:a16="http://schemas.microsoft.com/office/drawing/2014/main" id="{CD8F2506-9DEE-4782-8DE4-1EE0B64128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10481" y="1575574"/>
            <a:ext cx="2374210" cy="2570695"/>
          </a:xfrm>
          <a:prstGeom prst="rect">
            <a:avLst/>
          </a:prstGeom>
        </p:spPr>
      </p:pic>
    </p:spTree>
    <p:extLst>
      <p:ext uri="{BB962C8B-B14F-4D97-AF65-F5344CB8AC3E}">
        <p14:creationId xmlns:p14="http://schemas.microsoft.com/office/powerpoint/2010/main" val="1897169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28A5D-2330-4505-8EC7-18D2DADD3429}"/>
              </a:ext>
            </a:extLst>
          </p:cNvPr>
          <p:cNvSpPr>
            <a:spLocks noGrp="1"/>
          </p:cNvSpPr>
          <p:nvPr>
            <p:ph type="title"/>
          </p:nvPr>
        </p:nvSpPr>
        <p:spPr/>
        <p:txBody>
          <a:bodyPr/>
          <a:lstStyle/>
          <a:p>
            <a:r>
              <a:rPr lang="nl-BE" dirty="0"/>
              <a:t>Metrische variabelen: ratio</a:t>
            </a:r>
          </a:p>
        </p:txBody>
      </p:sp>
      <p:sp>
        <p:nvSpPr>
          <p:cNvPr id="3" name="Content Placeholder 2">
            <a:extLst>
              <a:ext uri="{FF2B5EF4-FFF2-40B4-BE49-F238E27FC236}">
                <a16:creationId xmlns:a16="http://schemas.microsoft.com/office/drawing/2014/main" id="{4EC2B766-1BCF-4A77-8C97-A20ABA8C73D4}"/>
              </a:ext>
            </a:extLst>
          </p:cNvPr>
          <p:cNvSpPr>
            <a:spLocks noGrp="1"/>
          </p:cNvSpPr>
          <p:nvPr>
            <p:ph idx="1"/>
          </p:nvPr>
        </p:nvSpPr>
        <p:spPr>
          <a:noFill/>
        </p:spPr>
        <p:txBody>
          <a:bodyPr/>
          <a:lstStyle/>
          <a:p>
            <a:pPr marL="86400" indent="0">
              <a:buNone/>
            </a:pPr>
            <a:r>
              <a:rPr lang="nl-BE" b="1" dirty="0"/>
              <a:t>Ratiovariabelen</a:t>
            </a:r>
          </a:p>
          <a:p>
            <a:r>
              <a:rPr lang="nl-BE" dirty="0"/>
              <a:t>Verschil tussen waarden betekenisvol</a:t>
            </a:r>
          </a:p>
          <a:p>
            <a:r>
              <a:rPr lang="nl-BE" dirty="0"/>
              <a:t>Oneindig veel mogelijke tussenliggende waarden</a:t>
            </a:r>
          </a:p>
          <a:p>
            <a:endParaRPr lang="nl-BE" dirty="0"/>
          </a:p>
          <a:p>
            <a:r>
              <a:rPr lang="nl-BE" b="1" dirty="0"/>
              <a:t>Verhoudingen</a:t>
            </a:r>
            <a:r>
              <a:rPr lang="nl-BE" dirty="0"/>
              <a:t> tussen de waarden </a:t>
            </a:r>
            <a:r>
              <a:rPr lang="nl-BE" b="1" dirty="0"/>
              <a:t>zinvol</a:t>
            </a:r>
          </a:p>
          <a:p>
            <a:pPr lvl="1"/>
            <a:r>
              <a:rPr lang="nl-BE" sz="2400" i="1" dirty="0"/>
              <a:t>Bv. Percentage alcohol in bloed (3 promille is 3 keer zo veel als 1 promille)</a:t>
            </a:r>
          </a:p>
          <a:p>
            <a:endParaRPr lang="nl-BE" dirty="0"/>
          </a:p>
          <a:p>
            <a:r>
              <a:rPr lang="nl-BE" b="1" dirty="0"/>
              <a:t>Wel</a:t>
            </a:r>
            <a:r>
              <a:rPr lang="nl-BE" dirty="0"/>
              <a:t> absoluut nulpunt: verschil tussen zijn en niet zijn</a:t>
            </a:r>
          </a:p>
          <a:p>
            <a:pPr lvl="1"/>
            <a:r>
              <a:rPr lang="nl-BE" sz="2400" i="1" dirty="0"/>
              <a:t>Bv. Gewicht </a:t>
            </a:r>
          </a:p>
          <a:p>
            <a:pPr lvl="1"/>
            <a:r>
              <a:rPr lang="nl-BE" sz="2400" i="1" dirty="0"/>
              <a:t>Bv. Salaris</a:t>
            </a:r>
          </a:p>
          <a:p>
            <a:endParaRPr lang="nl-BE" dirty="0"/>
          </a:p>
        </p:txBody>
      </p:sp>
      <p:sp>
        <p:nvSpPr>
          <p:cNvPr id="4" name="Slide Number Placeholder 3">
            <a:extLst>
              <a:ext uri="{FF2B5EF4-FFF2-40B4-BE49-F238E27FC236}">
                <a16:creationId xmlns:a16="http://schemas.microsoft.com/office/drawing/2014/main" id="{F3098468-495A-4C03-8D20-753CB5F34AF0}"/>
              </a:ext>
            </a:extLst>
          </p:cNvPr>
          <p:cNvSpPr>
            <a:spLocks noGrp="1"/>
          </p:cNvSpPr>
          <p:nvPr>
            <p:ph type="sldNum" sz="quarter" idx="12"/>
          </p:nvPr>
        </p:nvSpPr>
        <p:spPr/>
        <p:txBody>
          <a:bodyPr/>
          <a:lstStyle/>
          <a:p>
            <a:fld id="{7AE184E0-0BD4-4705-A12B-9B71DDE63301}" type="slidenum">
              <a:rPr lang="en-GB" noProof="0" smtClean="0"/>
              <a:t>24</a:t>
            </a:fld>
            <a:endParaRPr lang="en-GB" noProof="0" dirty="0"/>
          </a:p>
        </p:txBody>
      </p:sp>
      <p:sp>
        <p:nvSpPr>
          <p:cNvPr id="5" name="Content Placeholder 4">
            <a:extLst>
              <a:ext uri="{FF2B5EF4-FFF2-40B4-BE49-F238E27FC236}">
                <a16:creationId xmlns:a16="http://schemas.microsoft.com/office/drawing/2014/main" id="{EEB870F1-854E-486C-9629-6ECC96D33C69}"/>
              </a:ext>
            </a:extLst>
          </p:cNvPr>
          <p:cNvSpPr>
            <a:spLocks noGrp="1"/>
          </p:cNvSpPr>
          <p:nvPr>
            <p:ph idx="13"/>
          </p:nvPr>
        </p:nvSpPr>
        <p:spPr/>
        <p:txBody>
          <a:bodyPr/>
          <a:lstStyle/>
          <a:p>
            <a:endParaRPr lang="nl-BE"/>
          </a:p>
        </p:txBody>
      </p:sp>
      <p:sp>
        <p:nvSpPr>
          <p:cNvPr id="6" name="Google Shape;8810;p32">
            <a:extLst>
              <a:ext uri="{FF2B5EF4-FFF2-40B4-BE49-F238E27FC236}">
                <a16:creationId xmlns:a16="http://schemas.microsoft.com/office/drawing/2014/main" id="{22529D52-FCFC-4EE8-B19D-5AE8E6A9676E}"/>
              </a:ext>
            </a:extLst>
          </p:cNvPr>
          <p:cNvSpPr txBox="1">
            <a:spLocks/>
          </p:cNvSpPr>
          <p:nvPr/>
        </p:nvSpPr>
        <p:spPr>
          <a:xfrm>
            <a:off x="327069" y="7145450"/>
            <a:ext cx="16580962" cy="15350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1pPr>
            <a:lvl2pPr marL="914400" marR="0" lvl="1"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2pPr>
            <a:lvl3pPr marL="1371600" marR="0" lvl="2"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3pPr>
            <a:lvl4pPr marL="1828800" marR="0" lvl="3"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4pPr>
            <a:lvl5pPr marL="2286000" marR="0" lvl="4"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5pPr>
            <a:lvl6pPr marL="2743200" marR="0" lvl="5"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6pPr>
            <a:lvl7pPr marL="3200400" marR="0" lvl="6"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7pPr>
            <a:lvl8pPr marL="3657600" marR="0" lvl="7" indent="-330200" algn="l" rtl="0">
              <a:lnSpc>
                <a:spcPct val="100000"/>
              </a:lnSpc>
              <a:spcBef>
                <a:spcPts val="1600"/>
              </a:spcBef>
              <a:spcAft>
                <a:spcPts val="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8pPr>
            <a:lvl9pPr marL="4114800" marR="0" lvl="8" indent="-330200" algn="l" rtl="0">
              <a:lnSpc>
                <a:spcPct val="100000"/>
              </a:lnSpc>
              <a:spcBef>
                <a:spcPts val="1600"/>
              </a:spcBef>
              <a:spcAft>
                <a:spcPts val="1600"/>
              </a:spcAft>
              <a:buClr>
                <a:schemeClr val="dk1"/>
              </a:buClr>
              <a:buSzPts val="1600"/>
              <a:buFont typeface="Nunito Sans"/>
              <a:buChar char="■"/>
              <a:defRPr sz="1600" b="0" i="0" u="none" strike="noStrike" cap="none">
                <a:solidFill>
                  <a:schemeClr val="dk1"/>
                </a:solidFill>
                <a:latin typeface="Nunito Sans"/>
                <a:ea typeface="Nunito Sans"/>
                <a:cs typeface="Nunito Sans"/>
                <a:sym typeface="Nunito Sans"/>
              </a:defRPr>
            </a:lvl9pPr>
          </a:lstStyle>
          <a:p>
            <a:pPr marL="457200" lvl="1" indent="0">
              <a:buNone/>
            </a:pPr>
            <a:r>
              <a:rPr lang="nl-BE" sz="3600" b="1" dirty="0">
                <a:solidFill>
                  <a:srgbClr val="C00000"/>
                </a:solidFill>
                <a:latin typeface="Verdana" panose="020B0604030504040204" pitchFamily="34" charset="0"/>
                <a:ea typeface="Verdana" panose="020B0604030504040204" pitchFamily="34" charset="0"/>
              </a:rPr>
              <a:t>MAAR in onderzoekspraktijk is onderscheid interval vs. ratio amper relevant (ook niet in SPSS)!!</a:t>
            </a:r>
          </a:p>
        </p:txBody>
      </p:sp>
    </p:spTree>
    <p:extLst>
      <p:ext uri="{BB962C8B-B14F-4D97-AF65-F5344CB8AC3E}">
        <p14:creationId xmlns:p14="http://schemas.microsoft.com/office/powerpoint/2010/main" val="408198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0295" y="123499"/>
            <a:ext cx="14951312" cy="949564"/>
          </a:xfrm>
        </p:spPr>
        <p:txBody>
          <a:bodyPr/>
          <a:lstStyle/>
          <a:p>
            <a:r>
              <a:rPr lang="nl-BE" sz="3400" dirty="0"/>
              <a:t>Abstracte kenmerken concreet maken: </a:t>
            </a:r>
            <a:r>
              <a:rPr lang="nl-BE" sz="3400" dirty="0">
                <a:solidFill>
                  <a:srgbClr val="C00000"/>
                </a:solidFill>
              </a:rPr>
              <a:t>enkelvoudige vragen</a:t>
            </a:r>
          </a:p>
        </p:txBody>
      </p:sp>
      <p:sp>
        <p:nvSpPr>
          <p:cNvPr id="3" name="Content Placeholder 2"/>
          <p:cNvSpPr>
            <a:spLocks noGrp="1"/>
          </p:cNvSpPr>
          <p:nvPr>
            <p:ph idx="1"/>
          </p:nvPr>
        </p:nvSpPr>
        <p:spPr>
          <a:xfrm>
            <a:off x="1" y="1816272"/>
            <a:ext cx="17338674" cy="7640878"/>
          </a:xfrm>
          <a:noFill/>
        </p:spPr>
        <p:txBody>
          <a:bodyPr>
            <a:normAutofit/>
          </a:bodyPr>
          <a:lstStyle/>
          <a:p>
            <a:pPr>
              <a:lnSpc>
                <a:spcPct val="140000"/>
              </a:lnSpc>
            </a:pPr>
            <a:r>
              <a:rPr lang="nl-BE" altLang="nl-BE" b="1" dirty="0"/>
              <a:t>Enkelvoudige vragen </a:t>
            </a:r>
            <a:r>
              <a:rPr lang="nl-BE" altLang="nl-BE" dirty="0"/>
              <a:t>die een concept meten</a:t>
            </a:r>
          </a:p>
          <a:p>
            <a:pPr lvl="3">
              <a:lnSpc>
                <a:spcPct val="140000"/>
              </a:lnSpc>
            </a:pPr>
            <a:r>
              <a:rPr lang="nl-BE" altLang="nl-BE" dirty="0"/>
              <a:t>bv. werktevredenheid</a:t>
            </a:r>
          </a:p>
          <a:p>
            <a:pPr>
              <a:lnSpc>
                <a:spcPct val="140000"/>
              </a:lnSpc>
            </a:pPr>
            <a:endParaRPr lang="nl-BE" altLang="nl-BE" dirty="0"/>
          </a:p>
          <a:p>
            <a:pPr>
              <a:lnSpc>
                <a:spcPct val="140000"/>
              </a:lnSpc>
            </a:pPr>
            <a:endParaRPr lang="nl-BE" altLang="nl-BE" dirty="0"/>
          </a:p>
          <a:p>
            <a:pPr>
              <a:lnSpc>
                <a:spcPct val="140000"/>
              </a:lnSpc>
            </a:pPr>
            <a:endParaRPr lang="nl-BE" altLang="nl-BE" dirty="0"/>
          </a:p>
          <a:p>
            <a:pPr>
              <a:lnSpc>
                <a:spcPct val="140000"/>
              </a:lnSpc>
            </a:pPr>
            <a:endParaRPr lang="nl-BE" altLang="nl-BE" dirty="0"/>
          </a:p>
          <a:p>
            <a:pPr>
              <a:lnSpc>
                <a:spcPct val="140000"/>
              </a:lnSpc>
            </a:pPr>
            <a:r>
              <a:rPr lang="nl-BE" altLang="nl-BE" b="1" dirty="0"/>
              <a:t>Nadelen</a:t>
            </a:r>
            <a:r>
              <a:rPr lang="nl-BE" altLang="nl-BE" dirty="0"/>
              <a:t> van een enkelvoudige vraag:</a:t>
            </a:r>
          </a:p>
          <a:p>
            <a:pPr marL="720000" lvl="1" indent="0">
              <a:lnSpc>
                <a:spcPct val="140000"/>
              </a:lnSpc>
              <a:buNone/>
            </a:pPr>
            <a:r>
              <a:rPr lang="nl-BE" altLang="nl-BE" dirty="0"/>
              <a:t>1. Het concept is vaak </a:t>
            </a:r>
            <a:r>
              <a:rPr lang="nl-BE" altLang="nl-BE" b="1" u="sng" dirty="0"/>
              <a:t>te heterogeen </a:t>
            </a:r>
            <a:r>
              <a:rPr lang="nl-BE" altLang="nl-BE" dirty="0"/>
              <a:t>om slechts door één vraag te dekken. </a:t>
            </a:r>
          </a:p>
          <a:p>
            <a:pPr marL="720000" lvl="1" indent="0">
              <a:buNone/>
            </a:pPr>
            <a:r>
              <a:rPr lang="nl-BE" altLang="nl-BE" dirty="0"/>
              <a:t>2. </a:t>
            </a:r>
            <a:r>
              <a:rPr lang="nl-BE" altLang="nl-BE" b="1" u="sng" dirty="0" err="1"/>
              <a:t>Toevalsinvloeden</a:t>
            </a:r>
            <a:r>
              <a:rPr lang="nl-BE" altLang="nl-BE" dirty="0"/>
              <a:t> spelen een rol.</a:t>
            </a:r>
          </a:p>
          <a:p>
            <a:pPr lvl="2"/>
            <a:r>
              <a:rPr lang="nl-BE" altLang="nl-BE" dirty="0"/>
              <a:t>Eén vraag valt niet altijd op tussen de resem vragen in een enquête: afgeleid zijn, slecht begrip, emotionele stemming, …</a:t>
            </a:r>
          </a:p>
          <a:p>
            <a:pPr>
              <a:lnSpc>
                <a:spcPct val="140000"/>
              </a:lnSpc>
            </a:pPr>
            <a:endParaRPr lang="nl-BE" altLang="nl-BE" dirty="0"/>
          </a:p>
          <a:p>
            <a:pPr>
              <a:lnSpc>
                <a:spcPct val="140000"/>
              </a:lnSpc>
            </a:pPr>
            <a:endParaRPr lang="nl-BE" altLang="nl-BE" dirty="0"/>
          </a:p>
          <a:p>
            <a:pPr>
              <a:lnSpc>
                <a:spcPct val="140000"/>
              </a:lnSpc>
            </a:pPr>
            <a:endParaRPr lang="en-US" dirty="0"/>
          </a:p>
        </p:txBody>
      </p:sp>
      <p:sp>
        <p:nvSpPr>
          <p:cNvPr id="4" name="Slide Number Placeholder 3"/>
          <p:cNvSpPr>
            <a:spLocks noGrp="1"/>
          </p:cNvSpPr>
          <p:nvPr>
            <p:ph type="sldNum" sz="quarter" idx="12"/>
          </p:nvPr>
        </p:nvSpPr>
        <p:spPr/>
        <p:txBody>
          <a:bodyPr/>
          <a:lstStyle/>
          <a:p>
            <a:fld id="{7AE184E0-0BD4-4705-A12B-9B71DDE63301}" type="slidenum">
              <a:rPr lang="en-GB" noProof="0" smtClean="0"/>
              <a:t>25</a:t>
            </a:fld>
            <a:endParaRPr lang="en-GB" noProof="0" dirty="0"/>
          </a:p>
        </p:txBody>
      </p:sp>
      <p:sp>
        <p:nvSpPr>
          <p:cNvPr id="5" name="Content Placeholder 4"/>
          <p:cNvSpPr>
            <a:spLocks noGrp="1"/>
          </p:cNvSpPr>
          <p:nvPr>
            <p:ph idx="13"/>
          </p:nvPr>
        </p:nvSpPr>
        <p:spPr/>
        <p:txBody>
          <a:bodyPr/>
          <a:lstStyle/>
          <a:p>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1742" y="3106572"/>
            <a:ext cx="12762345" cy="1770228"/>
          </a:xfrm>
          <a:prstGeom prst="rect">
            <a:avLst/>
          </a:prstGeom>
        </p:spPr>
      </p:pic>
    </p:spTree>
    <p:extLst>
      <p:ext uri="{BB962C8B-B14F-4D97-AF65-F5344CB8AC3E}">
        <p14:creationId xmlns:p14="http://schemas.microsoft.com/office/powerpoint/2010/main" val="3353828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6255" y="1816273"/>
            <a:ext cx="17019455" cy="6864264"/>
          </a:xfrm>
        </p:spPr>
        <p:txBody>
          <a:bodyPr/>
          <a:lstStyle/>
          <a:p>
            <a:pPr marL="86400" indent="0">
              <a:lnSpc>
                <a:spcPct val="110000"/>
              </a:lnSpc>
              <a:buNone/>
            </a:pPr>
            <a:r>
              <a:rPr lang="nl-BE" altLang="nl-BE" b="1" dirty="0"/>
              <a:t>Meervoudige vragen (meetschaal) </a:t>
            </a:r>
            <a:r>
              <a:rPr lang="nl-BE" altLang="nl-BE" dirty="0"/>
              <a:t>laten toe om respondenten achteraf beter te onderscheiden. Via meetschalen zoals de </a:t>
            </a:r>
            <a:r>
              <a:rPr lang="nl-BE" altLang="nl-BE" b="1" dirty="0"/>
              <a:t>Likertschaal</a:t>
            </a:r>
            <a:r>
              <a:rPr lang="nl-BE" altLang="nl-BE" dirty="0"/>
              <a:t> een abstract concept meten:</a:t>
            </a:r>
          </a:p>
          <a:p>
            <a:pPr marL="86400" indent="0">
              <a:lnSpc>
                <a:spcPct val="110000"/>
              </a:lnSpc>
              <a:buNone/>
            </a:pPr>
            <a:endParaRPr lang="nl-BE" altLang="nl-BE" sz="500" dirty="0"/>
          </a:p>
          <a:p>
            <a:pPr>
              <a:lnSpc>
                <a:spcPct val="110000"/>
              </a:lnSpc>
            </a:pPr>
            <a:r>
              <a:rPr lang="nl-BE" altLang="nl-BE" dirty="0"/>
              <a:t>Minstens 3 concrete </a:t>
            </a:r>
            <a:r>
              <a:rPr lang="nl-BE" altLang="nl-BE" b="1" dirty="0"/>
              <a:t>ordinale</a:t>
            </a:r>
            <a:r>
              <a:rPr lang="nl-BE" altLang="nl-BE" dirty="0"/>
              <a:t> schaalitems, die eenzelfde abstract kenmerk zo goed mogelijk vertegenwoordigen</a:t>
            </a:r>
          </a:p>
          <a:p>
            <a:pPr>
              <a:lnSpc>
                <a:spcPct val="110000"/>
              </a:lnSpc>
            </a:pPr>
            <a:endParaRPr lang="nl-BE" altLang="nl-BE" sz="1000" dirty="0"/>
          </a:p>
          <a:p>
            <a:pPr>
              <a:lnSpc>
                <a:spcPct val="110000"/>
              </a:lnSpc>
            </a:pPr>
            <a:r>
              <a:rPr lang="nl-BE" altLang="nl-BE" dirty="0"/>
              <a:t>Elk ordinaal schaalitem: beantwoord o.b.v. geordende antwoordopties (= </a:t>
            </a:r>
            <a:r>
              <a:rPr lang="nl-BE" altLang="nl-BE" b="1" dirty="0"/>
              <a:t>puntenschaal</a:t>
            </a:r>
            <a:r>
              <a:rPr lang="nl-BE" altLang="nl-BE" dirty="0"/>
              <a:t>): </a:t>
            </a:r>
          </a:p>
          <a:p>
            <a:pPr marL="86400" indent="0">
              <a:lnSpc>
                <a:spcPct val="110000"/>
              </a:lnSpc>
              <a:buNone/>
            </a:pPr>
            <a:r>
              <a:rPr lang="nl-BE" altLang="nl-BE" sz="2400" i="1" dirty="0"/>
              <a:t>		bv. 1 = Niet akkoord, 2 = Eerder niet akkoord, 3 = Eerder wel akkoord, 4 = Wel akkoord</a:t>
            </a:r>
          </a:p>
          <a:p>
            <a:pPr>
              <a:lnSpc>
                <a:spcPct val="110000"/>
              </a:lnSpc>
            </a:pPr>
            <a:r>
              <a:rPr lang="nl-BE" dirty="0"/>
              <a:t>De waarden van de schaal zijn niet meer discreet, maar metrisch!!</a:t>
            </a:r>
          </a:p>
          <a:p>
            <a:pPr marL="720000" lvl="1" indent="0">
              <a:lnSpc>
                <a:spcPct val="110000"/>
              </a:lnSpc>
              <a:buNone/>
            </a:pPr>
            <a:r>
              <a:rPr lang="nl-BE" sz="2400" i="1" dirty="0"/>
              <a:t>	bv. De score varieert van 0 tot 10, met tussenliggende waarden</a:t>
            </a:r>
          </a:p>
          <a:p>
            <a:pPr>
              <a:lnSpc>
                <a:spcPct val="110000"/>
              </a:lnSpc>
            </a:pPr>
            <a:endParaRPr lang="nl-BE" dirty="0"/>
          </a:p>
          <a:p>
            <a:pPr lvl="1">
              <a:lnSpc>
                <a:spcPct val="110000"/>
              </a:lnSpc>
            </a:pPr>
            <a:endParaRPr lang="nl-BE" dirty="0"/>
          </a:p>
          <a:p>
            <a:pPr>
              <a:lnSpc>
                <a:spcPct val="110000"/>
              </a:lnSpc>
            </a:pPr>
            <a:endParaRPr lang="nl-BE" dirty="0"/>
          </a:p>
        </p:txBody>
      </p:sp>
      <p:sp>
        <p:nvSpPr>
          <p:cNvPr id="4" name="Slide Number Placeholder 3"/>
          <p:cNvSpPr>
            <a:spLocks noGrp="1"/>
          </p:cNvSpPr>
          <p:nvPr>
            <p:ph type="sldNum" sz="quarter" idx="12"/>
          </p:nvPr>
        </p:nvSpPr>
        <p:spPr/>
        <p:txBody>
          <a:bodyPr/>
          <a:lstStyle/>
          <a:p>
            <a:fld id="{7AE184E0-0BD4-4705-A12B-9B71DDE63301}" type="slidenum">
              <a:rPr lang="en-GB" noProof="0" smtClean="0"/>
              <a:t>26</a:t>
            </a:fld>
            <a:endParaRPr lang="en-GB" noProof="0" dirty="0"/>
          </a:p>
        </p:txBody>
      </p:sp>
      <p:sp>
        <p:nvSpPr>
          <p:cNvPr id="5" name="Content Placeholder 4"/>
          <p:cNvSpPr>
            <a:spLocks noGrp="1"/>
          </p:cNvSpPr>
          <p:nvPr>
            <p:ph idx="13"/>
          </p:nvPr>
        </p:nvSpPr>
        <p:spPr/>
        <p:txBody>
          <a:bodyPr/>
          <a:lstStyle/>
          <a:p>
            <a:endParaRPr lang="en-US"/>
          </a:p>
        </p:txBody>
      </p:sp>
      <p:sp>
        <p:nvSpPr>
          <p:cNvPr id="9" name="Title 1">
            <a:extLst>
              <a:ext uri="{FF2B5EF4-FFF2-40B4-BE49-F238E27FC236}">
                <a16:creationId xmlns:a16="http://schemas.microsoft.com/office/drawing/2014/main" id="{C060700C-990B-4893-91A4-460069FAC821}"/>
              </a:ext>
            </a:extLst>
          </p:cNvPr>
          <p:cNvSpPr>
            <a:spLocks noGrp="1"/>
          </p:cNvSpPr>
          <p:nvPr>
            <p:ph type="title"/>
          </p:nvPr>
        </p:nvSpPr>
        <p:spPr>
          <a:xfrm>
            <a:off x="2060295" y="123499"/>
            <a:ext cx="14951312" cy="949564"/>
          </a:xfrm>
        </p:spPr>
        <p:txBody>
          <a:bodyPr/>
          <a:lstStyle/>
          <a:p>
            <a:r>
              <a:rPr lang="nl-BE" sz="3400" dirty="0"/>
              <a:t>Abstracte kenmerken concreet maken: </a:t>
            </a:r>
            <a:r>
              <a:rPr lang="nl-BE" sz="3400" dirty="0">
                <a:solidFill>
                  <a:srgbClr val="C00000"/>
                </a:solidFill>
              </a:rPr>
              <a:t>meervoudige vragen</a:t>
            </a:r>
          </a:p>
        </p:txBody>
      </p:sp>
      <p:pic>
        <p:nvPicPr>
          <p:cNvPr id="10" name="Picture 9">
            <a:extLst>
              <a:ext uri="{FF2B5EF4-FFF2-40B4-BE49-F238E27FC236}">
                <a16:creationId xmlns:a16="http://schemas.microsoft.com/office/drawing/2014/main" id="{00AB0DC6-C713-4C09-A18A-AE1D2BAC9A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1606" y="6168332"/>
            <a:ext cx="15082595" cy="2352716"/>
          </a:xfrm>
          <a:prstGeom prst="rect">
            <a:avLst/>
          </a:prstGeom>
        </p:spPr>
      </p:pic>
    </p:spTree>
    <p:extLst>
      <p:ext uri="{BB962C8B-B14F-4D97-AF65-F5344CB8AC3E}">
        <p14:creationId xmlns:p14="http://schemas.microsoft.com/office/powerpoint/2010/main" val="1326464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ED52F-F8A7-4EDD-888D-C25602E50F75}"/>
              </a:ext>
            </a:extLst>
          </p:cNvPr>
          <p:cNvSpPr>
            <a:spLocks noGrp="1"/>
          </p:cNvSpPr>
          <p:nvPr>
            <p:ph type="title"/>
          </p:nvPr>
        </p:nvSpPr>
        <p:spPr/>
        <p:txBody>
          <a:bodyPr/>
          <a:lstStyle/>
          <a:p>
            <a:r>
              <a:rPr lang="nl-BE" dirty="0"/>
              <a:t>Inhoudstafel</a:t>
            </a:r>
          </a:p>
        </p:txBody>
      </p:sp>
      <p:sp>
        <p:nvSpPr>
          <p:cNvPr id="3" name="Content Placeholder 2">
            <a:extLst>
              <a:ext uri="{FF2B5EF4-FFF2-40B4-BE49-F238E27FC236}">
                <a16:creationId xmlns:a16="http://schemas.microsoft.com/office/drawing/2014/main" id="{1F91840C-52D7-4D92-9F4A-1177883B56EC}"/>
              </a:ext>
            </a:extLst>
          </p:cNvPr>
          <p:cNvSpPr>
            <a:spLocks noGrp="1"/>
          </p:cNvSpPr>
          <p:nvPr>
            <p:ph idx="1"/>
          </p:nvPr>
        </p:nvSpPr>
        <p:spPr/>
        <p:txBody>
          <a:bodyPr/>
          <a:lstStyle/>
          <a:p>
            <a:r>
              <a:rPr lang="nl-BE" dirty="0">
                <a:solidFill>
                  <a:srgbClr val="5D9CC7"/>
                </a:solidFill>
              </a:rPr>
              <a:t>Inleiding</a:t>
            </a:r>
          </a:p>
          <a:p>
            <a:r>
              <a:rPr lang="nl-BE" dirty="0"/>
              <a:t>Meetniveau van variabelen (p.27–35)</a:t>
            </a:r>
          </a:p>
          <a:p>
            <a:pPr lvl="2"/>
            <a:r>
              <a:rPr lang="nl-BE" dirty="0">
                <a:solidFill>
                  <a:srgbClr val="5D9CC7"/>
                </a:solidFill>
              </a:rPr>
              <a:t>Categorische variabelen</a:t>
            </a:r>
          </a:p>
          <a:p>
            <a:pPr lvl="2"/>
            <a:r>
              <a:rPr lang="nl-BE" dirty="0">
                <a:solidFill>
                  <a:srgbClr val="5D9CC7"/>
                </a:solidFill>
              </a:rPr>
              <a:t>Metrische variabelen</a:t>
            </a:r>
          </a:p>
          <a:p>
            <a:pPr lvl="2"/>
            <a:r>
              <a:rPr lang="nl-BE" b="1" dirty="0">
                <a:solidFill>
                  <a:srgbClr val="C00000"/>
                </a:solidFill>
              </a:rPr>
              <a:t>Hiërarchie van meetniveaus en belang van de juiste vraagstelling</a:t>
            </a:r>
          </a:p>
          <a:p>
            <a:r>
              <a:rPr lang="nl-BE" dirty="0">
                <a:solidFill>
                  <a:srgbClr val="5D9CC7"/>
                </a:solidFill>
              </a:rPr>
              <a:t>Rol van variabelen in onderzoeksvraag (p.35–42)</a:t>
            </a:r>
          </a:p>
          <a:p>
            <a:r>
              <a:rPr lang="nl-BE" dirty="0">
                <a:solidFill>
                  <a:srgbClr val="5D9CC7"/>
                </a:solidFill>
              </a:rPr>
              <a:t>Descriptieve of beschrijvende statistiek (p.42-49, p.169-199, p.201-222)</a:t>
            </a:r>
          </a:p>
          <a:p>
            <a:r>
              <a:rPr lang="nl-BE" dirty="0" err="1">
                <a:solidFill>
                  <a:srgbClr val="5D9CC7"/>
                </a:solidFill>
              </a:rPr>
              <a:t>Inferentiële</a:t>
            </a:r>
            <a:r>
              <a:rPr lang="nl-BE" dirty="0">
                <a:solidFill>
                  <a:srgbClr val="5D9CC7"/>
                </a:solidFill>
              </a:rPr>
              <a:t> of inductieve statistiek (p.49-73)</a:t>
            </a:r>
          </a:p>
          <a:p>
            <a:r>
              <a:rPr lang="nl-BE" dirty="0">
                <a:solidFill>
                  <a:srgbClr val="5D9CC7"/>
                </a:solidFill>
              </a:rPr>
              <a:t>Oefenreeks hoofdstuk 2, hoofdstuk 6, hoofdstuk 7</a:t>
            </a:r>
          </a:p>
          <a:p>
            <a:endParaRPr lang="nl-BE" dirty="0">
              <a:solidFill>
                <a:srgbClr val="5D9CC7"/>
              </a:solidFill>
            </a:endParaRPr>
          </a:p>
          <a:p>
            <a:endParaRPr lang="nl-BE" dirty="0"/>
          </a:p>
        </p:txBody>
      </p:sp>
      <p:sp>
        <p:nvSpPr>
          <p:cNvPr id="4" name="Slide Number Placeholder 3">
            <a:extLst>
              <a:ext uri="{FF2B5EF4-FFF2-40B4-BE49-F238E27FC236}">
                <a16:creationId xmlns:a16="http://schemas.microsoft.com/office/drawing/2014/main" id="{DEC280FB-54F4-4576-BF3C-121F31426723}"/>
              </a:ext>
            </a:extLst>
          </p:cNvPr>
          <p:cNvSpPr>
            <a:spLocks noGrp="1"/>
          </p:cNvSpPr>
          <p:nvPr>
            <p:ph type="sldNum" sz="quarter" idx="12"/>
          </p:nvPr>
        </p:nvSpPr>
        <p:spPr/>
        <p:txBody>
          <a:bodyPr/>
          <a:lstStyle/>
          <a:p>
            <a:fld id="{7AE184E0-0BD4-4705-A12B-9B71DDE63301}" type="slidenum">
              <a:rPr lang="en-GB" noProof="0" smtClean="0"/>
              <a:t>27</a:t>
            </a:fld>
            <a:endParaRPr lang="en-GB" noProof="0" dirty="0"/>
          </a:p>
        </p:txBody>
      </p:sp>
      <p:sp>
        <p:nvSpPr>
          <p:cNvPr id="5" name="Content Placeholder 4">
            <a:extLst>
              <a:ext uri="{FF2B5EF4-FFF2-40B4-BE49-F238E27FC236}">
                <a16:creationId xmlns:a16="http://schemas.microsoft.com/office/drawing/2014/main" id="{7EEC89EB-46E8-4C98-9783-C74ABF7716AA}"/>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18826700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699A8-8A70-4616-B596-5CA7D2DE2CA7}"/>
              </a:ext>
            </a:extLst>
          </p:cNvPr>
          <p:cNvSpPr>
            <a:spLocks noGrp="1"/>
          </p:cNvSpPr>
          <p:nvPr>
            <p:ph type="title"/>
          </p:nvPr>
        </p:nvSpPr>
        <p:spPr/>
        <p:txBody>
          <a:bodyPr/>
          <a:lstStyle/>
          <a:p>
            <a:r>
              <a:rPr lang="nl-BE" dirty="0"/>
              <a:t>Hiërarchie van meetniveaus </a:t>
            </a:r>
          </a:p>
        </p:txBody>
      </p:sp>
      <p:sp>
        <p:nvSpPr>
          <p:cNvPr id="3" name="Content Placeholder 2">
            <a:extLst>
              <a:ext uri="{FF2B5EF4-FFF2-40B4-BE49-F238E27FC236}">
                <a16:creationId xmlns:a16="http://schemas.microsoft.com/office/drawing/2014/main" id="{EAECB0EB-4020-45E6-B086-87EDBD96D003}"/>
              </a:ext>
            </a:extLst>
          </p:cNvPr>
          <p:cNvSpPr>
            <a:spLocks noGrp="1"/>
          </p:cNvSpPr>
          <p:nvPr>
            <p:ph idx="1"/>
          </p:nvPr>
        </p:nvSpPr>
        <p:spPr>
          <a:xfrm>
            <a:off x="327069" y="1816273"/>
            <a:ext cx="13446804" cy="6864264"/>
          </a:xfrm>
        </p:spPr>
        <p:txBody>
          <a:bodyPr/>
          <a:lstStyle/>
          <a:p>
            <a:pPr marL="86400" indent="0">
              <a:buNone/>
            </a:pPr>
            <a:r>
              <a:rPr lang="nl-BE" dirty="0"/>
              <a:t>Duidelijke </a:t>
            </a:r>
            <a:r>
              <a:rPr lang="nl-BE" b="1" dirty="0"/>
              <a:t>hiërarchie</a:t>
            </a:r>
            <a:r>
              <a:rPr lang="nl-BE" dirty="0"/>
              <a:t> tussen de meetniveaus:</a:t>
            </a:r>
          </a:p>
          <a:p>
            <a:r>
              <a:rPr lang="nl-BE" dirty="0"/>
              <a:t>Hoe hoger gerangschikt, hoe meer bewerkingen of analyses een bepaald meetniveau toelaat:</a:t>
            </a:r>
          </a:p>
          <a:p>
            <a:pPr lvl="1"/>
            <a:r>
              <a:rPr lang="nl-BE" b="1" dirty="0"/>
              <a:t>Metrisch &gt; ordinaal &gt; nominaal</a:t>
            </a:r>
          </a:p>
          <a:p>
            <a:endParaRPr lang="nl-BE" dirty="0"/>
          </a:p>
          <a:p>
            <a:r>
              <a:rPr lang="nl-BE" b="1" dirty="0">
                <a:solidFill>
                  <a:srgbClr val="C00000"/>
                </a:solidFill>
              </a:rPr>
              <a:t>MAAR elk meetniveau is altijd even nuttig/waardevol</a:t>
            </a:r>
            <a:r>
              <a:rPr lang="nl-BE" dirty="0"/>
              <a:t>: </a:t>
            </a:r>
          </a:p>
          <a:p>
            <a:pPr marL="86400" indent="0">
              <a:buNone/>
            </a:pPr>
            <a:r>
              <a:rPr lang="nl-BE" dirty="0"/>
              <a:t>	 Bv. Pijnniveau na behandeling </a:t>
            </a:r>
          </a:p>
          <a:p>
            <a:pPr lvl="2"/>
            <a:r>
              <a:rPr lang="nl-BE" dirty="0"/>
              <a:t>Pijn </a:t>
            </a:r>
            <a:r>
              <a:rPr lang="nl-BE" u="sng" dirty="0"/>
              <a:t>metrisch</a:t>
            </a:r>
            <a:r>
              <a:rPr lang="nl-BE" dirty="0"/>
              <a:t> meten &gt; pijn </a:t>
            </a:r>
            <a:r>
              <a:rPr lang="nl-BE" u="sng" dirty="0"/>
              <a:t>nominaal</a:t>
            </a:r>
            <a:r>
              <a:rPr lang="nl-BE" dirty="0"/>
              <a:t> meten (‘0 = Nee’, ‘1 = Ja’)</a:t>
            </a:r>
          </a:p>
          <a:p>
            <a:pPr lvl="2"/>
            <a:endParaRPr lang="nl-BE" sz="1200" dirty="0"/>
          </a:p>
          <a:p>
            <a:pPr lvl="2"/>
            <a:r>
              <a:rPr lang="nl-BE" dirty="0"/>
              <a:t>Maar daarnaast ook nominale variabele </a:t>
            </a:r>
            <a:r>
              <a:rPr lang="nl-BE" u="sng" dirty="0"/>
              <a:t>geslacht</a:t>
            </a:r>
            <a:r>
              <a:rPr lang="nl-BE" dirty="0"/>
              <a:t> meten = extra informatie: pijnniveau vergelijken tussen twee doelgroepen.</a:t>
            </a:r>
          </a:p>
          <a:p>
            <a:endParaRPr lang="nl-BE" dirty="0"/>
          </a:p>
        </p:txBody>
      </p:sp>
      <p:sp>
        <p:nvSpPr>
          <p:cNvPr id="4" name="Slide Number Placeholder 3">
            <a:extLst>
              <a:ext uri="{FF2B5EF4-FFF2-40B4-BE49-F238E27FC236}">
                <a16:creationId xmlns:a16="http://schemas.microsoft.com/office/drawing/2014/main" id="{900210E7-12BB-46AC-A90C-4B3C6EF7F69F}"/>
              </a:ext>
            </a:extLst>
          </p:cNvPr>
          <p:cNvSpPr>
            <a:spLocks noGrp="1"/>
          </p:cNvSpPr>
          <p:nvPr>
            <p:ph type="sldNum" sz="quarter" idx="12"/>
          </p:nvPr>
        </p:nvSpPr>
        <p:spPr/>
        <p:txBody>
          <a:bodyPr/>
          <a:lstStyle/>
          <a:p>
            <a:fld id="{7AE184E0-0BD4-4705-A12B-9B71DDE63301}" type="slidenum">
              <a:rPr lang="en-GB" noProof="0" smtClean="0"/>
              <a:t>28</a:t>
            </a:fld>
            <a:endParaRPr lang="en-GB" noProof="0" dirty="0"/>
          </a:p>
        </p:txBody>
      </p:sp>
      <p:sp>
        <p:nvSpPr>
          <p:cNvPr id="5" name="Content Placeholder 4">
            <a:extLst>
              <a:ext uri="{FF2B5EF4-FFF2-40B4-BE49-F238E27FC236}">
                <a16:creationId xmlns:a16="http://schemas.microsoft.com/office/drawing/2014/main" id="{7E6259A5-5BB2-4FD8-9818-202E870AB6C5}"/>
              </a:ext>
            </a:extLst>
          </p:cNvPr>
          <p:cNvSpPr>
            <a:spLocks noGrp="1"/>
          </p:cNvSpPr>
          <p:nvPr>
            <p:ph idx="13"/>
          </p:nvPr>
        </p:nvSpPr>
        <p:spPr/>
        <p:txBody>
          <a:bodyPr/>
          <a:lstStyle/>
          <a:p>
            <a:endParaRPr lang="nl-BE"/>
          </a:p>
        </p:txBody>
      </p:sp>
      <p:pic>
        <p:nvPicPr>
          <p:cNvPr id="6" name="Afbeelding 1">
            <a:extLst>
              <a:ext uri="{FF2B5EF4-FFF2-40B4-BE49-F238E27FC236}">
                <a16:creationId xmlns:a16="http://schemas.microsoft.com/office/drawing/2014/main" id="{09DE06D4-C855-4A37-89EC-69969E41AB0F}"/>
              </a:ext>
            </a:extLst>
          </p:cNvPr>
          <p:cNvPicPr>
            <a:picLocks noChangeAspect="1"/>
          </p:cNvPicPr>
          <p:nvPr/>
        </p:nvPicPr>
        <p:blipFill>
          <a:blip r:embed="rId3"/>
          <a:stretch>
            <a:fillRect/>
          </a:stretch>
        </p:blipFill>
        <p:spPr>
          <a:xfrm>
            <a:off x="14399500" y="1843328"/>
            <a:ext cx="2441761" cy="2754500"/>
          </a:xfrm>
          <a:prstGeom prst="rect">
            <a:avLst/>
          </a:prstGeom>
        </p:spPr>
      </p:pic>
      <p:pic>
        <p:nvPicPr>
          <p:cNvPr id="7" name="Picture 2" descr="Satisfaction scale with colorful smileys buttons Vector Image">
            <a:extLst>
              <a:ext uri="{FF2B5EF4-FFF2-40B4-BE49-F238E27FC236}">
                <a16:creationId xmlns:a16="http://schemas.microsoft.com/office/drawing/2014/main" id="{23716004-1965-430D-828D-54FEE3F1FB4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7026" b="39707"/>
          <a:stretch/>
        </p:blipFill>
        <p:spPr bwMode="auto">
          <a:xfrm>
            <a:off x="14413249" y="4636484"/>
            <a:ext cx="2428012" cy="629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609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9288F-957C-4DB3-9EEC-613B9953235E}"/>
              </a:ext>
            </a:extLst>
          </p:cNvPr>
          <p:cNvSpPr>
            <a:spLocks noGrp="1"/>
          </p:cNvSpPr>
          <p:nvPr>
            <p:ph type="title"/>
          </p:nvPr>
        </p:nvSpPr>
        <p:spPr/>
        <p:txBody>
          <a:bodyPr/>
          <a:lstStyle/>
          <a:p>
            <a:r>
              <a:rPr lang="nl-BE" dirty="0"/>
              <a:t>Hiërarchie van meetniveaus </a:t>
            </a:r>
          </a:p>
        </p:txBody>
      </p:sp>
      <p:sp>
        <p:nvSpPr>
          <p:cNvPr id="3" name="Content Placeholder 2">
            <a:extLst>
              <a:ext uri="{FF2B5EF4-FFF2-40B4-BE49-F238E27FC236}">
                <a16:creationId xmlns:a16="http://schemas.microsoft.com/office/drawing/2014/main" id="{E55360AD-012C-46F0-AEC4-8EF58DD78A0B}"/>
              </a:ext>
            </a:extLst>
          </p:cNvPr>
          <p:cNvSpPr>
            <a:spLocks noGrp="1"/>
          </p:cNvSpPr>
          <p:nvPr>
            <p:ph idx="1"/>
          </p:nvPr>
        </p:nvSpPr>
        <p:spPr>
          <a:xfrm>
            <a:off x="327069" y="1838208"/>
            <a:ext cx="16858641" cy="2398126"/>
          </a:xfrm>
        </p:spPr>
        <p:txBody>
          <a:bodyPr/>
          <a:lstStyle/>
          <a:p>
            <a:pPr marL="86400" indent="0">
              <a:buNone/>
            </a:pPr>
            <a:r>
              <a:rPr lang="nl-BE" b="1" dirty="0"/>
              <a:t>Metrische variabelen achteraf categorisch maken = altijd mogelijk</a:t>
            </a:r>
            <a:br>
              <a:rPr lang="nl-BE" b="1" dirty="0"/>
            </a:br>
            <a:r>
              <a:rPr lang="nl-BE" b="1" dirty="0"/>
              <a:t>MAAR </a:t>
            </a:r>
            <a:r>
              <a:rPr lang="nl-BE" dirty="0"/>
              <a:t>omgekeerd niet!</a:t>
            </a:r>
          </a:p>
          <a:p>
            <a:endParaRPr lang="nl-BE" dirty="0"/>
          </a:p>
          <a:p>
            <a:r>
              <a:rPr lang="nl-BE" dirty="0"/>
              <a:t>Vraagstelling in survey belangrijk: hoger meetniveau = meer informatie</a:t>
            </a:r>
          </a:p>
          <a:p>
            <a:endParaRPr lang="nl-BE" dirty="0"/>
          </a:p>
        </p:txBody>
      </p:sp>
      <p:sp>
        <p:nvSpPr>
          <p:cNvPr id="4" name="Slide Number Placeholder 3">
            <a:extLst>
              <a:ext uri="{FF2B5EF4-FFF2-40B4-BE49-F238E27FC236}">
                <a16:creationId xmlns:a16="http://schemas.microsoft.com/office/drawing/2014/main" id="{14A0EEEA-FB2A-4020-8924-18286A2EA230}"/>
              </a:ext>
            </a:extLst>
          </p:cNvPr>
          <p:cNvSpPr>
            <a:spLocks noGrp="1"/>
          </p:cNvSpPr>
          <p:nvPr>
            <p:ph type="sldNum" sz="quarter" idx="12"/>
          </p:nvPr>
        </p:nvSpPr>
        <p:spPr/>
        <p:txBody>
          <a:bodyPr/>
          <a:lstStyle/>
          <a:p>
            <a:fld id="{7AE184E0-0BD4-4705-A12B-9B71DDE63301}" type="slidenum">
              <a:rPr lang="en-GB" noProof="0" smtClean="0"/>
              <a:t>29</a:t>
            </a:fld>
            <a:endParaRPr lang="en-GB" noProof="0" dirty="0"/>
          </a:p>
        </p:txBody>
      </p:sp>
      <p:sp>
        <p:nvSpPr>
          <p:cNvPr id="5" name="Content Placeholder 4">
            <a:extLst>
              <a:ext uri="{FF2B5EF4-FFF2-40B4-BE49-F238E27FC236}">
                <a16:creationId xmlns:a16="http://schemas.microsoft.com/office/drawing/2014/main" id="{C202F619-E40A-45DA-91B9-8DD9E7919EC7}"/>
              </a:ext>
            </a:extLst>
          </p:cNvPr>
          <p:cNvSpPr>
            <a:spLocks noGrp="1"/>
          </p:cNvSpPr>
          <p:nvPr>
            <p:ph idx="13"/>
          </p:nvPr>
        </p:nvSpPr>
        <p:spPr/>
        <p:txBody>
          <a:bodyPr/>
          <a:lstStyle/>
          <a:p>
            <a:endParaRPr lang="nl-BE"/>
          </a:p>
        </p:txBody>
      </p:sp>
      <p:pic>
        <p:nvPicPr>
          <p:cNvPr id="6" name="Afbeelding 1">
            <a:extLst>
              <a:ext uri="{FF2B5EF4-FFF2-40B4-BE49-F238E27FC236}">
                <a16:creationId xmlns:a16="http://schemas.microsoft.com/office/drawing/2014/main" id="{81A07B7C-4A21-48E4-BCB2-0E606724E631}"/>
              </a:ext>
            </a:extLst>
          </p:cNvPr>
          <p:cNvPicPr>
            <a:picLocks noChangeAspect="1"/>
          </p:cNvPicPr>
          <p:nvPr/>
        </p:nvPicPr>
        <p:blipFill>
          <a:blip r:embed="rId3"/>
          <a:stretch>
            <a:fillRect/>
          </a:stretch>
        </p:blipFill>
        <p:spPr>
          <a:xfrm>
            <a:off x="816307" y="5001479"/>
            <a:ext cx="2487975" cy="2656872"/>
          </a:xfrm>
          <a:prstGeom prst="rect">
            <a:avLst/>
          </a:prstGeom>
        </p:spPr>
      </p:pic>
      <p:sp>
        <p:nvSpPr>
          <p:cNvPr id="7" name="Content Placeholder 2">
            <a:extLst>
              <a:ext uri="{FF2B5EF4-FFF2-40B4-BE49-F238E27FC236}">
                <a16:creationId xmlns:a16="http://schemas.microsoft.com/office/drawing/2014/main" id="{A30EA5D4-367D-4365-919C-248C2B8863AA}"/>
              </a:ext>
            </a:extLst>
          </p:cNvPr>
          <p:cNvSpPr txBox="1">
            <a:spLocks/>
          </p:cNvSpPr>
          <p:nvPr/>
        </p:nvSpPr>
        <p:spPr>
          <a:xfrm>
            <a:off x="3507129" y="4483260"/>
            <a:ext cx="12756701" cy="4244051"/>
          </a:xfrm>
          <a:prstGeom prst="rect">
            <a:avLst/>
          </a:prstGeom>
        </p:spPr>
        <p:txBody>
          <a:bodyPr vert="horz" lIns="91440" tIns="45720" rIns="91440" bIns="45720" rtlCol="0">
            <a:normAutofit/>
          </a:bodyPr>
          <a:lstStyle>
            <a:lvl1pPr marL="536400" indent="-450000" algn="l" defTabSz="457200" rtl="0" eaLnBrk="1" latinLnBrk="0" hangingPunct="1">
              <a:lnSpc>
                <a:spcPct val="120000"/>
              </a:lnSpc>
              <a:spcBef>
                <a:spcPts val="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1170000" indent="-450000" algn="l" defTabSz="457200" rtl="0" eaLnBrk="1" latinLnBrk="0" hangingPunct="1">
              <a:lnSpc>
                <a:spcPct val="120000"/>
              </a:lnSpc>
              <a:spcBef>
                <a:spcPts val="0"/>
              </a:spcBef>
              <a:buFont typeface="Wingdings" panose="05000000000000000000" pitchFamily="2" charset="2"/>
              <a:buChar char="Ø"/>
              <a:tabLst/>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756800" indent="-450000" algn="l" defTabSz="457200" rtl="0" eaLnBrk="1" latinLnBrk="0" hangingPunct="1">
              <a:lnSpc>
                <a:spcPct val="120000"/>
              </a:lnSpc>
              <a:spcBef>
                <a:spcPts val="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2329200" indent="-550800" algn="l" defTabSz="457200" rtl="0" eaLnBrk="1" latinLnBrk="0" hangingPunct="1">
              <a:lnSpc>
                <a:spcPct val="120000"/>
              </a:lnSpc>
              <a:spcBef>
                <a:spcPts val="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962800" indent="-442800" algn="l" defTabSz="457200" rtl="0" eaLnBrk="1" latinLnBrk="0" hangingPunct="1">
              <a:lnSpc>
                <a:spcPct val="120000"/>
              </a:lnSpc>
              <a:spcBef>
                <a:spcPts val="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lvl="1"/>
            <a:r>
              <a:rPr lang="nl-BE" sz="2400" i="1" dirty="0"/>
              <a:t>Bv. Leeftijd: </a:t>
            </a:r>
          </a:p>
          <a:p>
            <a:pPr marL="720000" lvl="1" indent="0">
              <a:buNone/>
            </a:pPr>
            <a:r>
              <a:rPr lang="nl-BE" sz="2400" i="1" dirty="0"/>
              <a:t>			</a:t>
            </a:r>
            <a:r>
              <a:rPr lang="nl-BE" sz="2400" dirty="0"/>
              <a:t>eerst metrisch gemeten (bv. 19 jaar) 														= 	achteraf toewijzen aan een bredere maar minder informatierijke 					categorie steeds </a:t>
            </a:r>
            <a:r>
              <a:rPr lang="nl-BE" sz="2400" b="1" dirty="0"/>
              <a:t>mogelijk</a:t>
            </a:r>
            <a:r>
              <a:rPr lang="nl-BE" sz="2400" dirty="0"/>
              <a:t> (bv. 18 – 24 jaar)</a:t>
            </a:r>
          </a:p>
          <a:p>
            <a:endParaRPr lang="nl-BE" dirty="0"/>
          </a:p>
          <a:p>
            <a:pPr lvl="1"/>
            <a:r>
              <a:rPr lang="nl-BE" sz="2400" i="1" dirty="0"/>
              <a:t>Bv. Leeftijd: </a:t>
            </a:r>
          </a:p>
          <a:p>
            <a:pPr marL="86400" indent="0">
              <a:buFont typeface="Wingdings" panose="05000000000000000000" pitchFamily="2" charset="2"/>
              <a:buNone/>
            </a:pPr>
            <a:r>
              <a:rPr lang="nl-BE" sz="2400" dirty="0"/>
              <a:t>				initieel ordinaal gemeten (bv. 18 – 24 jaar) 													= 	</a:t>
            </a:r>
            <a:r>
              <a:rPr lang="nl-BE" sz="2400" b="1" dirty="0"/>
              <a:t>onmogelijk</a:t>
            </a:r>
            <a:r>
              <a:rPr lang="nl-BE" sz="2400" dirty="0"/>
              <a:t> om nadien te achterhalen wat iemands exacte leeftijd 					was, je blijft vast op het ordinale niveau</a:t>
            </a:r>
          </a:p>
          <a:p>
            <a:endParaRPr lang="nl-BE" dirty="0"/>
          </a:p>
        </p:txBody>
      </p:sp>
    </p:spTree>
    <p:extLst>
      <p:ext uri="{BB962C8B-B14F-4D97-AF65-F5344CB8AC3E}">
        <p14:creationId xmlns:p14="http://schemas.microsoft.com/office/powerpoint/2010/main" val="1776444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A48B9C-720B-4357-663B-C3C32B9D6642}"/>
              </a:ext>
            </a:extLst>
          </p:cNvPr>
          <p:cNvSpPr>
            <a:spLocks noGrp="1"/>
          </p:cNvSpPr>
          <p:nvPr>
            <p:ph type="title"/>
          </p:nvPr>
        </p:nvSpPr>
        <p:spPr/>
        <p:txBody>
          <a:bodyPr/>
          <a:lstStyle/>
          <a:p>
            <a:r>
              <a:rPr lang="nl-NL" dirty="0"/>
              <a:t>Praktische info</a:t>
            </a:r>
          </a:p>
        </p:txBody>
      </p:sp>
      <p:sp>
        <p:nvSpPr>
          <p:cNvPr id="3" name="Tijdelijke aanduiding voor inhoud 2">
            <a:extLst>
              <a:ext uri="{FF2B5EF4-FFF2-40B4-BE49-F238E27FC236}">
                <a16:creationId xmlns:a16="http://schemas.microsoft.com/office/drawing/2014/main" id="{4CC86401-62AA-365E-0FBE-3C845898754B}"/>
              </a:ext>
            </a:extLst>
          </p:cNvPr>
          <p:cNvSpPr>
            <a:spLocks noGrp="1"/>
          </p:cNvSpPr>
          <p:nvPr>
            <p:ph idx="1"/>
          </p:nvPr>
        </p:nvSpPr>
        <p:spPr/>
        <p:txBody>
          <a:bodyPr>
            <a:normAutofit/>
          </a:bodyPr>
          <a:lstStyle/>
          <a:p>
            <a:r>
              <a:rPr lang="nl-NL" b="1" dirty="0">
                <a:highlight>
                  <a:srgbClr val="FFFF00"/>
                </a:highlight>
              </a:rPr>
              <a:t>Lesopnames</a:t>
            </a:r>
          </a:p>
          <a:p>
            <a:pPr lvl="1"/>
            <a:r>
              <a:rPr lang="nl-NL" dirty="0"/>
              <a:t>Hoorcolleges worden </a:t>
            </a:r>
            <a:r>
              <a:rPr lang="nl-NL" b="1" dirty="0"/>
              <a:t>niet </a:t>
            </a:r>
            <a:r>
              <a:rPr lang="nl-NL" dirty="0"/>
              <a:t>opgenomen</a:t>
            </a:r>
          </a:p>
          <a:p>
            <a:pPr lvl="1"/>
            <a:r>
              <a:rPr lang="nl-NL" dirty="0"/>
              <a:t>Na elk hoorcollege wordt een lesopname van het betreffende hoofdstuk (prof. Hardyns - aj2022-2023) op Ufora onder Inhoud beschikbaar </a:t>
            </a:r>
            <a:r>
              <a:rPr lang="nl-NL" b="1" u="sng" dirty="0"/>
              <a:t>gedurende één week</a:t>
            </a:r>
          </a:p>
          <a:p>
            <a:pPr lvl="1"/>
            <a:r>
              <a:rPr lang="nl-NL" dirty="0"/>
              <a:t>Lesopnames komen nadien niet meer online – ook niet tijdens de examenperiodes van 1</a:t>
            </a:r>
            <a:r>
              <a:rPr lang="nl-NL" baseline="30000" dirty="0"/>
              <a:t>ste</a:t>
            </a:r>
            <a:r>
              <a:rPr lang="nl-NL" dirty="0"/>
              <a:t> en 2</a:t>
            </a:r>
            <a:r>
              <a:rPr lang="nl-NL" baseline="30000" dirty="0"/>
              <a:t>de</a:t>
            </a:r>
            <a:r>
              <a:rPr lang="nl-NL" dirty="0"/>
              <a:t> zittijd</a:t>
            </a:r>
          </a:p>
          <a:p>
            <a:endParaRPr lang="nl-NL" dirty="0"/>
          </a:p>
          <a:p>
            <a:r>
              <a:rPr lang="nl-NL" b="1" dirty="0" err="1">
                <a:highlight>
                  <a:srgbClr val="FFFF00"/>
                </a:highlight>
              </a:rPr>
              <a:t>PowerPoints</a:t>
            </a:r>
            <a:r>
              <a:rPr lang="nl-NL" b="1" dirty="0">
                <a:highlight>
                  <a:srgbClr val="FFFF00"/>
                </a:highlight>
              </a:rPr>
              <a:t> van de hoorcolleges</a:t>
            </a:r>
          </a:p>
          <a:p>
            <a:pPr lvl="1"/>
            <a:r>
              <a:rPr lang="nl-NL" dirty="0"/>
              <a:t>PPT komen op Ufora beschikbaar </a:t>
            </a:r>
            <a:r>
              <a:rPr lang="nl-NL" b="1" dirty="0"/>
              <a:t>voor</a:t>
            </a:r>
            <a:r>
              <a:rPr lang="nl-NL" dirty="0"/>
              <a:t> elk hoorcollege</a:t>
            </a:r>
          </a:p>
          <a:p>
            <a:pPr lvl="1"/>
            <a:r>
              <a:rPr lang="nl-NL" dirty="0"/>
              <a:t>Soms nog onvolledig – d.w.z. zonder oplossingen van oefeningen </a:t>
            </a:r>
          </a:p>
          <a:p>
            <a:pPr lvl="1"/>
            <a:r>
              <a:rPr lang="nl-NL" dirty="0"/>
              <a:t>Na het hoorcollege komt de integrale PPT beschikbaar</a:t>
            </a:r>
          </a:p>
          <a:p>
            <a:pPr lvl="1"/>
            <a:r>
              <a:rPr lang="nl-NL" dirty="0"/>
              <a:t>PPT blijven beschikbaar tot einde AJ</a:t>
            </a:r>
          </a:p>
          <a:p>
            <a:endParaRPr lang="nl-NL" dirty="0"/>
          </a:p>
        </p:txBody>
      </p:sp>
      <p:sp>
        <p:nvSpPr>
          <p:cNvPr id="4" name="Tijdelijke aanduiding voor dianummer 3">
            <a:extLst>
              <a:ext uri="{FF2B5EF4-FFF2-40B4-BE49-F238E27FC236}">
                <a16:creationId xmlns:a16="http://schemas.microsoft.com/office/drawing/2014/main" id="{02C359E3-DE3C-6EB1-6FAA-342E8F234665}"/>
              </a:ext>
            </a:extLst>
          </p:cNvPr>
          <p:cNvSpPr>
            <a:spLocks noGrp="1"/>
          </p:cNvSpPr>
          <p:nvPr>
            <p:ph type="sldNum" sz="quarter" idx="12"/>
          </p:nvPr>
        </p:nvSpPr>
        <p:spPr/>
        <p:txBody>
          <a:bodyPr/>
          <a:lstStyle/>
          <a:p>
            <a:fld id="{7AE184E0-0BD4-4705-A12B-9B71DDE63301}" type="slidenum">
              <a:rPr lang="en-GB" noProof="0" smtClean="0"/>
              <a:t>3</a:t>
            </a:fld>
            <a:endParaRPr lang="en-GB" noProof="0" dirty="0"/>
          </a:p>
        </p:txBody>
      </p:sp>
      <p:sp>
        <p:nvSpPr>
          <p:cNvPr id="5" name="Tijdelijke aanduiding voor inhoud 4">
            <a:extLst>
              <a:ext uri="{FF2B5EF4-FFF2-40B4-BE49-F238E27FC236}">
                <a16:creationId xmlns:a16="http://schemas.microsoft.com/office/drawing/2014/main" id="{CBDCED8B-D849-CCC7-0DA5-DF920904EE9C}"/>
              </a:ext>
            </a:extLst>
          </p:cNvPr>
          <p:cNvSpPr>
            <a:spLocks noGrp="1"/>
          </p:cNvSpPr>
          <p:nvPr>
            <p:ph idx="13"/>
          </p:nvPr>
        </p:nvSpPr>
        <p:spPr/>
        <p:txBody>
          <a:bodyPr/>
          <a:lstStyle/>
          <a:p>
            <a:endParaRPr lang="nl-NL"/>
          </a:p>
        </p:txBody>
      </p:sp>
    </p:spTree>
    <p:extLst>
      <p:ext uri="{BB962C8B-B14F-4D97-AF65-F5344CB8AC3E}">
        <p14:creationId xmlns:p14="http://schemas.microsoft.com/office/powerpoint/2010/main" val="19228908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66828-CDCF-4041-BF3E-699DA7B0699D}"/>
              </a:ext>
            </a:extLst>
          </p:cNvPr>
          <p:cNvSpPr>
            <a:spLocks noGrp="1"/>
          </p:cNvSpPr>
          <p:nvPr>
            <p:ph type="title"/>
          </p:nvPr>
        </p:nvSpPr>
        <p:spPr/>
        <p:txBody>
          <a:bodyPr/>
          <a:lstStyle/>
          <a:p>
            <a:r>
              <a:rPr lang="nl-BE" dirty="0"/>
              <a:t>Hiërarchie van meetniveaus </a:t>
            </a:r>
          </a:p>
        </p:txBody>
      </p:sp>
      <p:sp>
        <p:nvSpPr>
          <p:cNvPr id="3" name="Content Placeholder 2">
            <a:extLst>
              <a:ext uri="{FF2B5EF4-FFF2-40B4-BE49-F238E27FC236}">
                <a16:creationId xmlns:a16="http://schemas.microsoft.com/office/drawing/2014/main" id="{5861ECBC-EA5A-4CEF-8A45-67324AA71828}"/>
              </a:ext>
            </a:extLst>
          </p:cNvPr>
          <p:cNvSpPr>
            <a:spLocks noGrp="1"/>
          </p:cNvSpPr>
          <p:nvPr>
            <p:ph idx="1"/>
          </p:nvPr>
        </p:nvSpPr>
        <p:spPr/>
        <p:txBody>
          <a:bodyPr/>
          <a:lstStyle/>
          <a:p>
            <a:pPr marL="86400" indent="0">
              <a:buNone/>
            </a:pPr>
            <a:r>
              <a:rPr lang="nl-BE" b="1" dirty="0" err="1"/>
              <a:t>Likertschalen</a:t>
            </a:r>
            <a:r>
              <a:rPr lang="nl-BE" dirty="0"/>
              <a:t>: toch achteraf van ordinaal naar metrisch</a:t>
            </a:r>
          </a:p>
          <a:p>
            <a:r>
              <a:rPr lang="nl-BE" dirty="0"/>
              <a:t>Bv. Likertschaal over angst, met drie items op een 7-puntensschaal </a:t>
            </a:r>
            <a:br>
              <a:rPr lang="nl-BE" dirty="0"/>
            </a:br>
            <a:r>
              <a:rPr lang="nl-BE" dirty="0"/>
              <a:t>	</a:t>
            </a:r>
            <a:r>
              <a:rPr lang="nl-BE" sz="2400" dirty="0"/>
              <a:t>‘1 = Helemaal oneens’, ‘2 = Oneens’, ‘3 = Eerder oneens’, ‘4 = Noch eens, noch oneens’,                                     	‘5 = Eerder eens’, ‘6 = Eens’ of ‘7 = Helemaal eens’</a:t>
            </a:r>
          </a:p>
          <a:p>
            <a:pPr lvl="1"/>
            <a:endParaRPr lang="nl-BE" sz="1500" dirty="0"/>
          </a:p>
          <a:p>
            <a:r>
              <a:rPr lang="nl-BE" dirty="0"/>
              <a:t>Resulteert in </a:t>
            </a:r>
            <a:r>
              <a:rPr lang="nl-BE" b="1" dirty="0"/>
              <a:t>drie ordinale variabelen </a:t>
            </a:r>
          </a:p>
          <a:p>
            <a:endParaRPr lang="nl-BE" sz="1500" b="1" dirty="0"/>
          </a:p>
          <a:p>
            <a:r>
              <a:rPr lang="nl-BE" b="1" dirty="0" err="1"/>
              <a:t>Samenvoegbaar</a:t>
            </a:r>
            <a:r>
              <a:rPr lang="nl-BE" b="1" dirty="0"/>
              <a:t> tot één schaalvariabele </a:t>
            </a:r>
            <a:r>
              <a:rPr lang="nl-BE" dirty="0"/>
              <a:t>(gemiddelde of som van alle antwoorden) </a:t>
            </a:r>
          </a:p>
          <a:p>
            <a:pPr lvl="1"/>
            <a:r>
              <a:rPr lang="nl-BE" dirty="0"/>
              <a:t>Discrete antwoordcategorieën veranderen in een score voor het abstracte concept </a:t>
            </a:r>
            <a:br>
              <a:rPr lang="nl-BE" dirty="0"/>
            </a:br>
            <a:r>
              <a:rPr lang="nl-BE" sz="2400" dirty="0"/>
              <a:t>(Bv. een respondent antwoordt 5, 6 en 5 op drie items = een gemiddelde score van 5.33 voor angst of een somscore van 16 voor angst)</a:t>
            </a:r>
          </a:p>
          <a:p>
            <a:endParaRPr lang="nl-BE" sz="1500" dirty="0"/>
          </a:p>
          <a:p>
            <a:r>
              <a:rPr lang="nl-BE" dirty="0"/>
              <a:t>Deze </a:t>
            </a:r>
            <a:r>
              <a:rPr lang="nl-BE" b="1" dirty="0"/>
              <a:t>gecombineerde scores </a:t>
            </a:r>
            <a:r>
              <a:rPr lang="nl-BE" dirty="0"/>
              <a:t>liggen op een breder continuüm dan voorheen: </a:t>
            </a:r>
            <a:br>
              <a:rPr lang="nl-BE" dirty="0"/>
            </a:br>
            <a:r>
              <a:rPr lang="nl-BE" dirty="0"/>
              <a:t>de schaalvariabele wordt </a:t>
            </a:r>
            <a:r>
              <a:rPr lang="nl-BE" b="1" dirty="0"/>
              <a:t>als metrisch beschouwd</a:t>
            </a:r>
          </a:p>
          <a:p>
            <a:endParaRPr lang="nl-BE" dirty="0"/>
          </a:p>
        </p:txBody>
      </p:sp>
      <p:sp>
        <p:nvSpPr>
          <p:cNvPr id="4" name="Slide Number Placeholder 3">
            <a:extLst>
              <a:ext uri="{FF2B5EF4-FFF2-40B4-BE49-F238E27FC236}">
                <a16:creationId xmlns:a16="http://schemas.microsoft.com/office/drawing/2014/main" id="{57EE74CD-C760-44F6-BA42-36D3D8893DD1}"/>
              </a:ext>
            </a:extLst>
          </p:cNvPr>
          <p:cNvSpPr>
            <a:spLocks noGrp="1"/>
          </p:cNvSpPr>
          <p:nvPr>
            <p:ph type="sldNum" sz="quarter" idx="12"/>
          </p:nvPr>
        </p:nvSpPr>
        <p:spPr/>
        <p:txBody>
          <a:bodyPr/>
          <a:lstStyle/>
          <a:p>
            <a:fld id="{7AE184E0-0BD4-4705-A12B-9B71DDE63301}" type="slidenum">
              <a:rPr lang="en-GB" noProof="0" smtClean="0"/>
              <a:t>30</a:t>
            </a:fld>
            <a:endParaRPr lang="en-GB" noProof="0" dirty="0"/>
          </a:p>
        </p:txBody>
      </p:sp>
      <p:sp>
        <p:nvSpPr>
          <p:cNvPr id="5" name="Content Placeholder 4">
            <a:extLst>
              <a:ext uri="{FF2B5EF4-FFF2-40B4-BE49-F238E27FC236}">
                <a16:creationId xmlns:a16="http://schemas.microsoft.com/office/drawing/2014/main" id="{BBA3BB55-2626-48DD-99E7-75B55CA5DEC0}"/>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144519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Hiërarchie van meetniveaus: gemiddelde score</a:t>
            </a:r>
            <a:endParaRPr lang="en-US" dirty="0"/>
          </a:p>
        </p:txBody>
      </p:sp>
      <p:sp>
        <p:nvSpPr>
          <p:cNvPr id="3" name="Content Placeholder 2"/>
          <p:cNvSpPr>
            <a:spLocks noGrp="1"/>
          </p:cNvSpPr>
          <p:nvPr>
            <p:ph idx="1"/>
          </p:nvPr>
        </p:nvSpPr>
        <p:spPr>
          <a:xfrm>
            <a:off x="225469" y="1816273"/>
            <a:ext cx="16960241" cy="7937327"/>
          </a:xfrm>
        </p:spPr>
        <p:txBody>
          <a:bodyPr>
            <a:normAutofit/>
          </a:bodyPr>
          <a:lstStyle/>
          <a:p>
            <a:r>
              <a:rPr lang="nl-BE" dirty="0"/>
              <a:t>De schaalscore wordt berekend: </a:t>
            </a:r>
            <a:r>
              <a:rPr lang="nl-BE" b="1" dirty="0"/>
              <a:t>Rekenkundig gemiddelde</a:t>
            </a:r>
            <a:endParaRPr lang="en-US" b="1" dirty="0"/>
          </a:p>
          <a:p>
            <a:pPr marL="720000" lvl="1" indent="0">
              <a:buNone/>
            </a:pPr>
            <a:r>
              <a:rPr lang="nl-BE" dirty="0"/>
              <a:t>		</a:t>
            </a:r>
            <a:endParaRPr lang="nl-BE" sz="800" dirty="0"/>
          </a:p>
          <a:p>
            <a:pPr lvl="1"/>
            <a:endParaRPr lang="nl-BE" dirty="0"/>
          </a:p>
          <a:p>
            <a:pPr marL="1306800" lvl="2" indent="0">
              <a:buNone/>
            </a:pPr>
            <a:r>
              <a:rPr lang="nl-BE" dirty="0"/>
              <a:t>	</a:t>
            </a:r>
          </a:p>
        </p:txBody>
      </p:sp>
      <p:sp>
        <p:nvSpPr>
          <p:cNvPr id="4" name="Slide Number Placeholder 3"/>
          <p:cNvSpPr>
            <a:spLocks noGrp="1"/>
          </p:cNvSpPr>
          <p:nvPr>
            <p:ph type="sldNum" sz="quarter" idx="12"/>
          </p:nvPr>
        </p:nvSpPr>
        <p:spPr/>
        <p:txBody>
          <a:bodyPr/>
          <a:lstStyle/>
          <a:p>
            <a:fld id="{7AE184E0-0BD4-4705-A12B-9B71DDE63301}" type="slidenum">
              <a:rPr lang="en-GB" noProof="0" smtClean="0"/>
              <a:t>31</a:t>
            </a:fld>
            <a:endParaRPr lang="en-GB" noProof="0" dirty="0"/>
          </a:p>
        </p:txBody>
      </p:sp>
      <p:sp>
        <p:nvSpPr>
          <p:cNvPr id="5" name="Content Placeholder 4"/>
          <p:cNvSpPr>
            <a:spLocks noGrp="1"/>
          </p:cNvSpPr>
          <p:nvPr>
            <p:ph idx="13"/>
          </p:nvPr>
        </p:nvSpPr>
        <p:spPr>
          <a:xfrm>
            <a:off x="2369645" y="8620345"/>
            <a:ext cx="14267355" cy="678911"/>
          </a:xfrm>
        </p:spPr>
        <p:txBody>
          <a:bodyPr/>
          <a:lstStyle/>
          <a:p>
            <a:endParaRPr lang="en-US" dirty="0"/>
          </a:p>
        </p:txBody>
      </p:sp>
      <p:pic>
        <p:nvPicPr>
          <p:cNvPr id="6"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50522" y="1681428"/>
            <a:ext cx="4688153" cy="2904078"/>
          </a:xfrm>
          <a:prstGeom prst="rect">
            <a:avLst/>
          </a:prstGeom>
        </p:spPr>
      </p:pic>
      <p:pic>
        <p:nvPicPr>
          <p:cNvPr id="8" name="Content Placeholder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399" y="3006833"/>
            <a:ext cx="12244123" cy="2671445"/>
          </a:xfrm>
          <a:prstGeom prst="rect">
            <a:avLst/>
          </a:prstGeom>
        </p:spPr>
      </p:pic>
      <p:pic>
        <p:nvPicPr>
          <p:cNvPr id="9" name="Content Placeholder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399" y="6084678"/>
            <a:ext cx="12244123" cy="2671445"/>
          </a:xfrm>
          <a:prstGeom prst="rect">
            <a:avLst/>
          </a:prstGeom>
        </p:spPr>
      </p:pic>
      <p:sp>
        <p:nvSpPr>
          <p:cNvPr id="10" name="Oval 9"/>
          <p:cNvSpPr/>
          <p:nvPr/>
        </p:nvSpPr>
        <p:spPr>
          <a:xfrm flipV="1">
            <a:off x="8432800" y="3576426"/>
            <a:ext cx="381000" cy="241300"/>
          </a:xfrm>
          <a:prstGeom prst="ellipse">
            <a:avLst/>
          </a:prstGeom>
          <a:solidFill>
            <a:srgbClr val="003366"/>
          </a:solidFill>
          <a:ln w="31750">
            <a:solidFill>
              <a:srgbClr val="1E6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flipV="1">
            <a:off x="8610600" y="4086332"/>
            <a:ext cx="381000" cy="241300"/>
          </a:xfrm>
          <a:prstGeom prst="ellipse">
            <a:avLst/>
          </a:prstGeom>
          <a:solidFill>
            <a:srgbClr val="003366"/>
          </a:solidFill>
          <a:ln w="31750">
            <a:solidFill>
              <a:srgbClr val="1E6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flipV="1">
            <a:off x="12089606" y="4520355"/>
            <a:ext cx="381000" cy="241300"/>
          </a:xfrm>
          <a:prstGeom prst="ellipse">
            <a:avLst/>
          </a:prstGeom>
          <a:solidFill>
            <a:srgbClr val="003366"/>
          </a:solidFill>
          <a:ln w="31750">
            <a:solidFill>
              <a:srgbClr val="1E6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flipV="1">
            <a:off x="12089606" y="5049627"/>
            <a:ext cx="381000" cy="241300"/>
          </a:xfrm>
          <a:prstGeom prst="ellipse">
            <a:avLst/>
          </a:prstGeom>
          <a:solidFill>
            <a:srgbClr val="003366"/>
          </a:solidFill>
          <a:ln w="31750">
            <a:solidFill>
              <a:srgbClr val="1E6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flipV="1">
            <a:off x="9220200" y="6624426"/>
            <a:ext cx="381000" cy="241300"/>
          </a:xfrm>
          <a:prstGeom prst="ellipse">
            <a:avLst/>
          </a:prstGeom>
          <a:solidFill>
            <a:srgbClr val="003366"/>
          </a:solidFill>
          <a:ln w="31750">
            <a:solidFill>
              <a:srgbClr val="1E6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flipV="1">
            <a:off x="9220200" y="7128298"/>
            <a:ext cx="381000" cy="241300"/>
          </a:xfrm>
          <a:prstGeom prst="ellipse">
            <a:avLst/>
          </a:prstGeom>
          <a:solidFill>
            <a:srgbClr val="003366"/>
          </a:solidFill>
          <a:ln w="31750">
            <a:solidFill>
              <a:srgbClr val="1E6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flipV="1">
            <a:off x="11657806" y="7522000"/>
            <a:ext cx="381000" cy="241300"/>
          </a:xfrm>
          <a:prstGeom prst="ellipse">
            <a:avLst/>
          </a:prstGeom>
          <a:solidFill>
            <a:srgbClr val="003366"/>
          </a:solidFill>
          <a:ln w="31750">
            <a:solidFill>
              <a:srgbClr val="1E6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flipV="1">
            <a:off x="11505406" y="8072226"/>
            <a:ext cx="381000" cy="241300"/>
          </a:xfrm>
          <a:prstGeom prst="ellipse">
            <a:avLst/>
          </a:prstGeom>
          <a:solidFill>
            <a:srgbClr val="003366"/>
          </a:solidFill>
          <a:ln w="31750">
            <a:solidFill>
              <a:srgbClr val="1E6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5417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Hiërarchie van meetniveaus: gemiddelde score</a:t>
            </a:r>
            <a:endParaRPr lang="en-US" dirty="0"/>
          </a:p>
        </p:txBody>
      </p:sp>
      <p:sp>
        <p:nvSpPr>
          <p:cNvPr id="3" name="Content Placeholder 2"/>
          <p:cNvSpPr>
            <a:spLocks noGrp="1"/>
          </p:cNvSpPr>
          <p:nvPr>
            <p:ph idx="1"/>
          </p:nvPr>
        </p:nvSpPr>
        <p:spPr>
          <a:xfrm>
            <a:off x="225469" y="1816273"/>
            <a:ext cx="16960241" cy="7937327"/>
          </a:xfrm>
        </p:spPr>
        <p:txBody>
          <a:bodyPr>
            <a:normAutofit/>
          </a:bodyPr>
          <a:lstStyle/>
          <a:p>
            <a:r>
              <a:rPr lang="nl-BE" b="1" dirty="0"/>
              <a:t>Rekenkundig gemiddelde</a:t>
            </a:r>
            <a:endParaRPr lang="en-US" b="1" dirty="0"/>
          </a:p>
          <a:p>
            <a:pPr marL="86400" indent="0">
              <a:buNone/>
            </a:pPr>
            <a:r>
              <a:rPr lang="nl-BE" dirty="0"/>
              <a:t>		= alle items worden even belangrijk geacht</a:t>
            </a:r>
          </a:p>
          <a:p>
            <a:pPr lvl="1"/>
            <a:endParaRPr lang="nl-BE" sz="800" dirty="0"/>
          </a:p>
          <a:p>
            <a:pPr lvl="1"/>
            <a:r>
              <a:rPr lang="nl-BE" dirty="0"/>
              <a:t>	Het gemiddelde is gevoelig voor uitschieters</a:t>
            </a:r>
          </a:p>
          <a:p>
            <a:pPr lvl="2"/>
            <a:r>
              <a:rPr lang="nl-BE" dirty="0"/>
              <a:t>Bv. een schaal met vier items (van 1 tot 7)</a:t>
            </a:r>
          </a:p>
          <a:p>
            <a:pPr lvl="3"/>
            <a:r>
              <a:rPr lang="nl-BE" dirty="0"/>
              <a:t>(1 + 1 + 7 + 7)/4 = 4 				</a:t>
            </a:r>
          </a:p>
          <a:p>
            <a:pPr lvl="3"/>
            <a:r>
              <a:rPr lang="nl-BE" dirty="0"/>
              <a:t>(2 + 2 + 6 + 6)/4  = 4			</a:t>
            </a:r>
          </a:p>
          <a:p>
            <a:pPr lvl="3"/>
            <a:r>
              <a:rPr lang="nl-BE" dirty="0"/>
              <a:t>(4 + 4 + 4 + 4)/4  = 4</a:t>
            </a:r>
          </a:p>
          <a:p>
            <a:pPr lvl="1"/>
            <a:r>
              <a:rPr lang="nl-BE" dirty="0"/>
              <a:t>Het gemiddelde berekenen van een schaal zegt niets over de waarde van een schaal</a:t>
            </a:r>
          </a:p>
          <a:p>
            <a:pPr lvl="1"/>
            <a:r>
              <a:rPr lang="nl-BE" dirty="0"/>
              <a:t>Range van gemiddelde ALTIJD duidelijk maken (1 – 7)</a:t>
            </a:r>
          </a:p>
          <a:p>
            <a:pPr lvl="2"/>
            <a:endParaRPr lang="nl-BE" dirty="0"/>
          </a:p>
        </p:txBody>
      </p:sp>
      <p:sp>
        <p:nvSpPr>
          <p:cNvPr id="4" name="Slide Number Placeholder 3"/>
          <p:cNvSpPr>
            <a:spLocks noGrp="1"/>
          </p:cNvSpPr>
          <p:nvPr>
            <p:ph type="sldNum" sz="quarter" idx="12"/>
          </p:nvPr>
        </p:nvSpPr>
        <p:spPr/>
        <p:txBody>
          <a:bodyPr/>
          <a:lstStyle/>
          <a:p>
            <a:fld id="{7AE184E0-0BD4-4705-A12B-9B71DDE63301}" type="slidenum">
              <a:rPr lang="en-GB" noProof="0" smtClean="0"/>
              <a:t>32</a:t>
            </a:fld>
            <a:endParaRPr lang="en-GB" noProof="0" dirty="0"/>
          </a:p>
        </p:txBody>
      </p:sp>
      <p:sp>
        <p:nvSpPr>
          <p:cNvPr id="5" name="Content Placeholder 4"/>
          <p:cNvSpPr>
            <a:spLocks noGrp="1"/>
          </p:cNvSpPr>
          <p:nvPr>
            <p:ph idx="13"/>
          </p:nvPr>
        </p:nvSpPr>
        <p:spPr>
          <a:xfrm>
            <a:off x="2369645" y="8620345"/>
            <a:ext cx="14267355" cy="678911"/>
          </a:xfrm>
        </p:spPr>
        <p:txBody>
          <a:bodyPr/>
          <a:lstStyle/>
          <a:p>
            <a:endParaRPr lang="en-US" dirty="0"/>
          </a:p>
        </p:txBody>
      </p:sp>
      <p:pic>
        <p:nvPicPr>
          <p:cNvPr id="6"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44831" y="1681429"/>
            <a:ext cx="5562043" cy="3445409"/>
          </a:xfrm>
          <a:prstGeom prst="rect">
            <a:avLst/>
          </a:prstGeom>
        </p:spPr>
      </p:pic>
      <p:pic>
        <p:nvPicPr>
          <p:cNvPr id="8" name="Content Placeholder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6294" y="7045677"/>
            <a:ext cx="10730706" cy="2341245"/>
          </a:xfrm>
          <a:prstGeom prst="rect">
            <a:avLst/>
          </a:prstGeom>
        </p:spPr>
      </p:pic>
    </p:spTree>
    <p:extLst>
      <p:ext uri="{BB962C8B-B14F-4D97-AF65-F5344CB8AC3E}">
        <p14:creationId xmlns:p14="http://schemas.microsoft.com/office/powerpoint/2010/main" val="3678731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Hiërarchie van meetniveaus: somscore </a:t>
            </a:r>
            <a:endParaRPr lang="en-US" dirty="0"/>
          </a:p>
        </p:txBody>
      </p:sp>
      <p:sp>
        <p:nvSpPr>
          <p:cNvPr id="3" name="Content Placeholder 2"/>
          <p:cNvSpPr>
            <a:spLocks noGrp="1"/>
          </p:cNvSpPr>
          <p:nvPr>
            <p:ph idx="1"/>
          </p:nvPr>
        </p:nvSpPr>
        <p:spPr>
          <a:xfrm>
            <a:off x="225469" y="1816273"/>
            <a:ext cx="16960241" cy="7226127"/>
          </a:xfrm>
        </p:spPr>
        <p:txBody>
          <a:bodyPr/>
          <a:lstStyle/>
          <a:p>
            <a:r>
              <a:rPr lang="nl-BE" b="1" dirty="0"/>
              <a:t>Somscore</a:t>
            </a:r>
            <a:endParaRPr lang="en-US" b="1" dirty="0"/>
          </a:p>
          <a:p>
            <a:pPr marL="86400" indent="0">
              <a:buNone/>
            </a:pPr>
            <a:r>
              <a:rPr lang="nl-BE" dirty="0"/>
              <a:t>		= alle items worden even belangrijk geacht</a:t>
            </a:r>
          </a:p>
          <a:p>
            <a:endParaRPr lang="nl-BE" dirty="0"/>
          </a:p>
          <a:p>
            <a:pPr lvl="1"/>
            <a:r>
              <a:rPr lang="nl-BE" dirty="0"/>
              <a:t>	De somscore is gevoelig voor uitschieters</a:t>
            </a:r>
          </a:p>
          <a:p>
            <a:pPr lvl="2"/>
            <a:r>
              <a:rPr lang="nl-BE" dirty="0"/>
              <a:t>Bv. een schaal met vier items (van 1 tot 7)</a:t>
            </a:r>
          </a:p>
          <a:p>
            <a:pPr lvl="3"/>
            <a:r>
              <a:rPr lang="nl-BE" dirty="0"/>
              <a:t>1 + 1 + 7 + 7 = 16</a:t>
            </a:r>
          </a:p>
          <a:p>
            <a:pPr lvl="3"/>
            <a:r>
              <a:rPr lang="nl-BE" dirty="0"/>
              <a:t>2 + 2 + 6 + 6 = 16</a:t>
            </a:r>
          </a:p>
          <a:p>
            <a:pPr lvl="3"/>
            <a:r>
              <a:rPr lang="nl-BE" dirty="0"/>
              <a:t>4 + 4 + 4 + 4 = 16</a:t>
            </a:r>
          </a:p>
          <a:p>
            <a:pPr lvl="1"/>
            <a:r>
              <a:rPr lang="nl-BE" dirty="0"/>
              <a:t>De somscore berekenen van een schaal zegt niets over de waarde van een schaal</a:t>
            </a:r>
          </a:p>
          <a:p>
            <a:pPr lvl="1"/>
            <a:r>
              <a:rPr lang="nl-BE" dirty="0"/>
              <a:t>Range van somscore ALTIJD duidelijk maken (4 – 28)</a:t>
            </a:r>
          </a:p>
        </p:txBody>
      </p:sp>
      <p:sp>
        <p:nvSpPr>
          <p:cNvPr id="4" name="Slide Number Placeholder 3"/>
          <p:cNvSpPr>
            <a:spLocks noGrp="1"/>
          </p:cNvSpPr>
          <p:nvPr>
            <p:ph type="sldNum" sz="quarter" idx="12"/>
          </p:nvPr>
        </p:nvSpPr>
        <p:spPr/>
        <p:txBody>
          <a:bodyPr/>
          <a:lstStyle/>
          <a:p>
            <a:fld id="{7AE184E0-0BD4-4705-A12B-9B71DDE63301}" type="slidenum">
              <a:rPr lang="en-GB" noProof="0" smtClean="0"/>
              <a:t>33</a:t>
            </a:fld>
            <a:endParaRPr lang="en-GB" noProof="0" dirty="0"/>
          </a:p>
        </p:txBody>
      </p:sp>
      <p:sp>
        <p:nvSpPr>
          <p:cNvPr id="5" name="Content Placeholder 4"/>
          <p:cNvSpPr>
            <a:spLocks noGrp="1"/>
          </p:cNvSpPr>
          <p:nvPr>
            <p:ph idx="13"/>
          </p:nvPr>
        </p:nvSpPr>
        <p:spPr>
          <a:xfrm>
            <a:off x="2369645" y="8620345"/>
            <a:ext cx="14267355" cy="678911"/>
          </a:xfrm>
        </p:spPr>
        <p:txBody>
          <a:bodyPr/>
          <a:lstStyle/>
          <a:p>
            <a:endParaRPr lang="en-US" dirty="0"/>
          </a:p>
        </p:txBody>
      </p:sp>
    </p:spTree>
    <p:extLst>
      <p:ext uri="{BB962C8B-B14F-4D97-AF65-F5344CB8AC3E}">
        <p14:creationId xmlns:p14="http://schemas.microsoft.com/office/powerpoint/2010/main" val="19403312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err="1">
                <a:solidFill>
                  <a:srgbClr val="5D9CC7"/>
                </a:solidFill>
              </a:rPr>
              <a:t>Oefening</a:t>
            </a:r>
            <a:endParaRPr lang="en-US" dirty="0">
              <a:solidFill>
                <a:srgbClr val="5D9CC7"/>
              </a:solidFill>
            </a:endParaRPr>
          </a:p>
        </p:txBody>
      </p:sp>
      <p:sp>
        <p:nvSpPr>
          <p:cNvPr id="3" name="Content Placeholder 2"/>
          <p:cNvSpPr>
            <a:spLocks noGrp="1"/>
          </p:cNvSpPr>
          <p:nvPr>
            <p:ph idx="1"/>
          </p:nvPr>
        </p:nvSpPr>
        <p:spPr/>
        <p:txBody>
          <a:bodyPr/>
          <a:lstStyle/>
          <a:p>
            <a:r>
              <a:rPr lang="nl-BE" dirty="0">
                <a:solidFill>
                  <a:srgbClr val="5D9CC7"/>
                </a:solidFill>
              </a:rPr>
              <a:t>Oefening: bereken het gemiddelde en de somscore van onderstaande schaal </a:t>
            </a:r>
          </a:p>
          <a:p>
            <a:pPr marL="86400" indent="0">
              <a:buNone/>
            </a:pPr>
            <a:r>
              <a:rPr lang="nl-BE" dirty="0">
                <a:solidFill>
                  <a:srgbClr val="5D9CC7"/>
                </a:solidFill>
              </a:rPr>
              <a:t>					(0 = nooit, 1 = weinig, 2 = soms, 3 = vaak, 4 = altijd)</a:t>
            </a:r>
          </a:p>
        </p:txBody>
      </p:sp>
      <p:sp>
        <p:nvSpPr>
          <p:cNvPr id="4" name="Slide Number Placeholder 3"/>
          <p:cNvSpPr>
            <a:spLocks noGrp="1"/>
          </p:cNvSpPr>
          <p:nvPr>
            <p:ph type="sldNum" sz="quarter" idx="12"/>
          </p:nvPr>
        </p:nvSpPr>
        <p:spPr/>
        <p:txBody>
          <a:bodyPr/>
          <a:lstStyle/>
          <a:p>
            <a:fld id="{7AE184E0-0BD4-4705-A12B-9B71DDE63301}" type="slidenum">
              <a:rPr lang="en-GB" noProof="0" smtClean="0"/>
              <a:t>34</a:t>
            </a:fld>
            <a:endParaRPr lang="en-GB" noProof="0" dirty="0"/>
          </a:p>
        </p:txBody>
      </p:sp>
      <p:sp>
        <p:nvSpPr>
          <p:cNvPr id="5" name="Content Placeholder 4"/>
          <p:cNvSpPr>
            <a:spLocks noGrp="1"/>
          </p:cNvSpPr>
          <p:nvPr>
            <p:ph idx="13"/>
          </p:nvPr>
        </p:nvSpPr>
        <p:spPr/>
        <p:txBody>
          <a:bodyPr/>
          <a:lstStyle/>
          <a:p>
            <a:endParaRPr lang="en-US"/>
          </a:p>
        </p:txBody>
      </p:sp>
      <p:sp>
        <p:nvSpPr>
          <p:cNvPr id="7" name="TextBox 6">
            <a:extLst>
              <a:ext uri="{FF2B5EF4-FFF2-40B4-BE49-F238E27FC236}">
                <a16:creationId xmlns:a16="http://schemas.microsoft.com/office/drawing/2014/main" id="{E6FFE4E4-E35A-4CC5-AE93-9822AE29326D}"/>
              </a:ext>
            </a:extLst>
          </p:cNvPr>
          <p:cNvSpPr txBox="1"/>
          <p:nvPr/>
        </p:nvSpPr>
        <p:spPr>
          <a:xfrm>
            <a:off x="7785462" y="5603577"/>
            <a:ext cx="9798091" cy="511615"/>
          </a:xfrm>
          <a:prstGeom prst="rect">
            <a:avLst/>
          </a:prstGeom>
          <a:noFill/>
        </p:spPr>
        <p:txBody>
          <a:bodyPr wrap="square" rtlCol="0">
            <a:spAutoFit/>
          </a:bodyPr>
          <a:lstStyle/>
          <a:p>
            <a:pPr>
              <a:lnSpc>
                <a:spcPct val="120000"/>
              </a:lnSpc>
            </a:pPr>
            <a:r>
              <a:rPr lang="nl-BE" sz="2500" dirty="0">
                <a:solidFill>
                  <a:srgbClr val="FF0000"/>
                </a:solidFill>
              </a:rPr>
              <a:t>      0          1          2          3           4</a:t>
            </a:r>
          </a:p>
        </p:txBody>
      </p:sp>
      <p:pic>
        <p:nvPicPr>
          <p:cNvPr id="14" name="Picture 13">
            <a:extLst>
              <a:ext uri="{FF2B5EF4-FFF2-40B4-BE49-F238E27FC236}">
                <a16:creationId xmlns:a16="http://schemas.microsoft.com/office/drawing/2014/main" id="{97FFCDA6-201A-41E5-A0C0-557885C08DE7}"/>
              </a:ext>
            </a:extLst>
          </p:cNvPr>
          <p:cNvPicPr>
            <a:picLocks noChangeAspect="1"/>
          </p:cNvPicPr>
          <p:nvPr/>
        </p:nvPicPr>
        <p:blipFill>
          <a:blip r:embed="rId3"/>
          <a:stretch>
            <a:fillRect/>
          </a:stretch>
        </p:blipFill>
        <p:spPr>
          <a:xfrm>
            <a:off x="2331721" y="5603577"/>
            <a:ext cx="11624840" cy="3448863"/>
          </a:xfrm>
          <a:prstGeom prst="rect">
            <a:avLst/>
          </a:prstGeom>
        </p:spPr>
      </p:pic>
      <p:pic>
        <p:nvPicPr>
          <p:cNvPr id="15" name="Picture 14">
            <a:extLst>
              <a:ext uri="{FF2B5EF4-FFF2-40B4-BE49-F238E27FC236}">
                <a16:creationId xmlns:a16="http://schemas.microsoft.com/office/drawing/2014/main" id="{8F1546BE-9B8B-4D85-9080-54DFFA501602}"/>
              </a:ext>
            </a:extLst>
          </p:cNvPr>
          <p:cNvPicPr>
            <a:picLocks noChangeAspect="1"/>
          </p:cNvPicPr>
          <p:nvPr/>
        </p:nvPicPr>
        <p:blipFill>
          <a:blip r:embed="rId4"/>
          <a:stretch>
            <a:fillRect/>
          </a:stretch>
        </p:blipFill>
        <p:spPr>
          <a:xfrm>
            <a:off x="2164695" y="3540705"/>
            <a:ext cx="15284523" cy="1648331"/>
          </a:xfrm>
          <a:prstGeom prst="rect">
            <a:avLst/>
          </a:prstGeom>
        </p:spPr>
      </p:pic>
    </p:spTree>
    <p:extLst>
      <p:ext uri="{BB962C8B-B14F-4D97-AF65-F5344CB8AC3E}">
        <p14:creationId xmlns:p14="http://schemas.microsoft.com/office/powerpoint/2010/main" val="2495143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80C0E0"/>
          </a:solidFill>
        </p:spPr>
        <p:txBody>
          <a:bodyPr/>
          <a:lstStyle/>
          <a:p>
            <a:r>
              <a:rPr lang="en-US" dirty="0" err="1"/>
              <a:t>Oefening</a:t>
            </a:r>
            <a:endParaRPr lang="en-US" dirty="0"/>
          </a:p>
        </p:txBody>
      </p:sp>
      <p:sp>
        <p:nvSpPr>
          <p:cNvPr id="3" name="Content Placeholder 2"/>
          <p:cNvSpPr>
            <a:spLocks noGrp="1"/>
          </p:cNvSpPr>
          <p:nvPr>
            <p:ph idx="1"/>
          </p:nvPr>
        </p:nvSpPr>
        <p:spPr/>
        <p:txBody>
          <a:bodyPr/>
          <a:lstStyle/>
          <a:p>
            <a:r>
              <a:rPr lang="nl-BE" dirty="0">
                <a:solidFill>
                  <a:srgbClr val="5D9CC7"/>
                </a:solidFill>
              </a:rPr>
              <a:t>Oefening: bereken het gemiddelde en de somscore van onderstaande schaal </a:t>
            </a:r>
          </a:p>
          <a:p>
            <a:pPr marL="86400" indent="0">
              <a:buNone/>
            </a:pPr>
            <a:r>
              <a:rPr lang="nl-BE" dirty="0">
                <a:solidFill>
                  <a:srgbClr val="5D9CC7"/>
                </a:solidFill>
              </a:rPr>
              <a:t>					(0 = nooit, 1 = weinig, 2 = soms, 3 = vaak, 4 = altijd)</a:t>
            </a:r>
          </a:p>
          <a:p>
            <a:endParaRPr lang="nl-BE" dirty="0">
              <a:solidFill>
                <a:srgbClr val="5D9CC7"/>
              </a:solidFill>
            </a:endParaRPr>
          </a:p>
          <a:p>
            <a:r>
              <a:rPr lang="nl-BE" dirty="0">
                <a:solidFill>
                  <a:srgbClr val="5D9CC7"/>
                </a:solidFill>
              </a:rPr>
              <a:t>Somscore = 8 (op schaal van 0 tot 20), gemiddelde = 1,6 (op schaal van 0 tot 4)</a:t>
            </a:r>
            <a:endParaRPr lang="en-US" dirty="0">
              <a:solidFill>
                <a:srgbClr val="5D9CC7"/>
              </a:solidFill>
            </a:endParaRPr>
          </a:p>
        </p:txBody>
      </p:sp>
      <p:sp>
        <p:nvSpPr>
          <p:cNvPr id="4" name="Slide Number Placeholder 3"/>
          <p:cNvSpPr>
            <a:spLocks noGrp="1"/>
          </p:cNvSpPr>
          <p:nvPr>
            <p:ph type="sldNum" sz="quarter" idx="12"/>
          </p:nvPr>
        </p:nvSpPr>
        <p:spPr/>
        <p:txBody>
          <a:bodyPr/>
          <a:lstStyle/>
          <a:p>
            <a:fld id="{7AE184E0-0BD4-4705-A12B-9B71DDE63301}" type="slidenum">
              <a:rPr lang="en-GB" noProof="0" smtClean="0"/>
              <a:t>35</a:t>
            </a:fld>
            <a:endParaRPr lang="en-GB" noProof="0" dirty="0"/>
          </a:p>
        </p:txBody>
      </p:sp>
      <p:sp>
        <p:nvSpPr>
          <p:cNvPr id="5" name="Content Placeholder 4"/>
          <p:cNvSpPr>
            <a:spLocks noGrp="1"/>
          </p:cNvSpPr>
          <p:nvPr>
            <p:ph idx="13"/>
          </p:nvPr>
        </p:nvSpPr>
        <p:spPr/>
        <p:txBody>
          <a:bodyPr/>
          <a:lstStyle/>
          <a:p>
            <a:endParaRPr lang="en-US" dirty="0"/>
          </a:p>
        </p:txBody>
      </p:sp>
      <p:sp>
        <p:nvSpPr>
          <p:cNvPr id="13" name="TextBox 12">
            <a:extLst>
              <a:ext uri="{FF2B5EF4-FFF2-40B4-BE49-F238E27FC236}">
                <a16:creationId xmlns:a16="http://schemas.microsoft.com/office/drawing/2014/main" id="{A67CE608-F506-4310-9535-85AAD550F493}"/>
              </a:ext>
            </a:extLst>
          </p:cNvPr>
          <p:cNvSpPr txBox="1"/>
          <p:nvPr/>
        </p:nvSpPr>
        <p:spPr>
          <a:xfrm>
            <a:off x="7785462" y="5603577"/>
            <a:ext cx="9798091" cy="511615"/>
          </a:xfrm>
          <a:prstGeom prst="rect">
            <a:avLst/>
          </a:prstGeom>
          <a:noFill/>
        </p:spPr>
        <p:txBody>
          <a:bodyPr wrap="square" rtlCol="0">
            <a:spAutoFit/>
          </a:bodyPr>
          <a:lstStyle/>
          <a:p>
            <a:pPr>
              <a:lnSpc>
                <a:spcPct val="120000"/>
              </a:lnSpc>
            </a:pPr>
            <a:r>
              <a:rPr lang="nl-BE" sz="2500" dirty="0">
                <a:solidFill>
                  <a:srgbClr val="FF0000"/>
                </a:solidFill>
              </a:rPr>
              <a:t>      0          1          2          3           4</a:t>
            </a:r>
          </a:p>
        </p:txBody>
      </p:sp>
      <p:pic>
        <p:nvPicPr>
          <p:cNvPr id="14" name="Picture 13">
            <a:extLst>
              <a:ext uri="{FF2B5EF4-FFF2-40B4-BE49-F238E27FC236}">
                <a16:creationId xmlns:a16="http://schemas.microsoft.com/office/drawing/2014/main" id="{F3A94D45-1917-4083-9E6B-55BD65A52328}"/>
              </a:ext>
            </a:extLst>
          </p:cNvPr>
          <p:cNvPicPr>
            <a:picLocks noChangeAspect="1"/>
          </p:cNvPicPr>
          <p:nvPr/>
        </p:nvPicPr>
        <p:blipFill>
          <a:blip r:embed="rId3"/>
          <a:stretch>
            <a:fillRect/>
          </a:stretch>
        </p:blipFill>
        <p:spPr>
          <a:xfrm>
            <a:off x="2331721" y="5673433"/>
            <a:ext cx="11624840" cy="3448863"/>
          </a:xfrm>
          <a:prstGeom prst="rect">
            <a:avLst/>
          </a:prstGeom>
        </p:spPr>
      </p:pic>
      <p:pic>
        <p:nvPicPr>
          <p:cNvPr id="15" name="Picture 14">
            <a:extLst>
              <a:ext uri="{FF2B5EF4-FFF2-40B4-BE49-F238E27FC236}">
                <a16:creationId xmlns:a16="http://schemas.microsoft.com/office/drawing/2014/main" id="{19F0F443-5292-4456-8B4E-018617B69B3B}"/>
              </a:ext>
            </a:extLst>
          </p:cNvPr>
          <p:cNvPicPr>
            <a:picLocks noChangeAspect="1"/>
          </p:cNvPicPr>
          <p:nvPr/>
        </p:nvPicPr>
        <p:blipFill>
          <a:blip r:embed="rId4"/>
          <a:stretch>
            <a:fillRect/>
          </a:stretch>
        </p:blipFill>
        <p:spPr>
          <a:xfrm>
            <a:off x="752493" y="3988959"/>
            <a:ext cx="14065938" cy="1516915"/>
          </a:xfrm>
          <a:prstGeom prst="rect">
            <a:avLst/>
          </a:prstGeom>
        </p:spPr>
      </p:pic>
    </p:spTree>
    <p:extLst>
      <p:ext uri="{BB962C8B-B14F-4D97-AF65-F5344CB8AC3E}">
        <p14:creationId xmlns:p14="http://schemas.microsoft.com/office/powerpoint/2010/main" val="635189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down)">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ED52F-F8A7-4EDD-888D-C25602E50F75}"/>
              </a:ext>
            </a:extLst>
          </p:cNvPr>
          <p:cNvSpPr>
            <a:spLocks noGrp="1"/>
          </p:cNvSpPr>
          <p:nvPr>
            <p:ph type="title"/>
          </p:nvPr>
        </p:nvSpPr>
        <p:spPr/>
        <p:txBody>
          <a:bodyPr/>
          <a:lstStyle/>
          <a:p>
            <a:r>
              <a:rPr lang="nl-BE" dirty="0"/>
              <a:t>Inhoudstafel</a:t>
            </a:r>
          </a:p>
        </p:txBody>
      </p:sp>
      <p:sp>
        <p:nvSpPr>
          <p:cNvPr id="3" name="Content Placeholder 2">
            <a:extLst>
              <a:ext uri="{FF2B5EF4-FFF2-40B4-BE49-F238E27FC236}">
                <a16:creationId xmlns:a16="http://schemas.microsoft.com/office/drawing/2014/main" id="{1F91840C-52D7-4D92-9F4A-1177883B56EC}"/>
              </a:ext>
            </a:extLst>
          </p:cNvPr>
          <p:cNvSpPr>
            <a:spLocks noGrp="1"/>
          </p:cNvSpPr>
          <p:nvPr>
            <p:ph idx="1"/>
          </p:nvPr>
        </p:nvSpPr>
        <p:spPr/>
        <p:txBody>
          <a:bodyPr/>
          <a:lstStyle/>
          <a:p>
            <a:r>
              <a:rPr lang="nl-BE" dirty="0">
                <a:solidFill>
                  <a:srgbClr val="5D9CC7"/>
                </a:solidFill>
              </a:rPr>
              <a:t>Inleiding</a:t>
            </a:r>
          </a:p>
          <a:p>
            <a:r>
              <a:rPr lang="nl-BE" dirty="0">
                <a:solidFill>
                  <a:srgbClr val="5D9CC7"/>
                </a:solidFill>
              </a:rPr>
              <a:t>Meetniveau van variabelen (p.27–35)</a:t>
            </a:r>
          </a:p>
          <a:p>
            <a:r>
              <a:rPr lang="nl-BE" b="1" dirty="0">
                <a:solidFill>
                  <a:srgbClr val="C00000"/>
                </a:solidFill>
              </a:rPr>
              <a:t>Rol van variabelen in onderzoeksvraag (p.35–42)</a:t>
            </a:r>
          </a:p>
          <a:p>
            <a:pPr lvl="2"/>
            <a:r>
              <a:rPr lang="nl-BE" b="1" dirty="0">
                <a:solidFill>
                  <a:srgbClr val="C00000"/>
                </a:solidFill>
              </a:rPr>
              <a:t>Afhankelijke variabele</a:t>
            </a:r>
          </a:p>
          <a:p>
            <a:pPr lvl="2"/>
            <a:r>
              <a:rPr lang="nl-BE" b="1" dirty="0">
                <a:solidFill>
                  <a:srgbClr val="C00000"/>
                </a:solidFill>
              </a:rPr>
              <a:t>Onafhankelijke variabele</a:t>
            </a:r>
          </a:p>
          <a:p>
            <a:pPr lvl="2"/>
            <a:r>
              <a:rPr lang="nl-BE" b="1" dirty="0">
                <a:solidFill>
                  <a:srgbClr val="C00000"/>
                </a:solidFill>
              </a:rPr>
              <a:t>Beïnvloedende variabele</a:t>
            </a:r>
          </a:p>
          <a:p>
            <a:r>
              <a:rPr lang="nl-BE" dirty="0">
                <a:solidFill>
                  <a:srgbClr val="5D9CC7"/>
                </a:solidFill>
              </a:rPr>
              <a:t>Descriptieve of beschrijvende statistiek (p.42-49, p.169-199, p.201-222)</a:t>
            </a:r>
          </a:p>
          <a:p>
            <a:r>
              <a:rPr lang="nl-BE" dirty="0" err="1">
                <a:solidFill>
                  <a:srgbClr val="5D9CC7"/>
                </a:solidFill>
              </a:rPr>
              <a:t>Inferentiële</a:t>
            </a:r>
            <a:r>
              <a:rPr lang="nl-BE" dirty="0">
                <a:solidFill>
                  <a:srgbClr val="5D9CC7"/>
                </a:solidFill>
              </a:rPr>
              <a:t> of inductieve statistiek (p.49-73)</a:t>
            </a:r>
          </a:p>
          <a:p>
            <a:r>
              <a:rPr lang="nl-BE" dirty="0">
                <a:solidFill>
                  <a:srgbClr val="5D9CC7"/>
                </a:solidFill>
              </a:rPr>
              <a:t>Oefenreeks hoofdstuk 2, hoofdstuk 6, hoofdstuk 7</a:t>
            </a:r>
          </a:p>
          <a:p>
            <a:endParaRPr lang="nl-BE" dirty="0">
              <a:solidFill>
                <a:srgbClr val="5D9CC7"/>
              </a:solidFill>
            </a:endParaRPr>
          </a:p>
          <a:p>
            <a:endParaRPr lang="nl-BE" dirty="0"/>
          </a:p>
        </p:txBody>
      </p:sp>
      <p:sp>
        <p:nvSpPr>
          <p:cNvPr id="4" name="Slide Number Placeholder 3">
            <a:extLst>
              <a:ext uri="{FF2B5EF4-FFF2-40B4-BE49-F238E27FC236}">
                <a16:creationId xmlns:a16="http://schemas.microsoft.com/office/drawing/2014/main" id="{DEC280FB-54F4-4576-BF3C-121F31426723}"/>
              </a:ext>
            </a:extLst>
          </p:cNvPr>
          <p:cNvSpPr>
            <a:spLocks noGrp="1"/>
          </p:cNvSpPr>
          <p:nvPr>
            <p:ph type="sldNum" sz="quarter" idx="12"/>
          </p:nvPr>
        </p:nvSpPr>
        <p:spPr/>
        <p:txBody>
          <a:bodyPr/>
          <a:lstStyle/>
          <a:p>
            <a:fld id="{7AE184E0-0BD4-4705-A12B-9B71DDE63301}" type="slidenum">
              <a:rPr lang="en-GB" noProof="0" smtClean="0"/>
              <a:t>36</a:t>
            </a:fld>
            <a:endParaRPr lang="en-GB" noProof="0" dirty="0"/>
          </a:p>
        </p:txBody>
      </p:sp>
      <p:sp>
        <p:nvSpPr>
          <p:cNvPr id="5" name="Content Placeholder 4">
            <a:extLst>
              <a:ext uri="{FF2B5EF4-FFF2-40B4-BE49-F238E27FC236}">
                <a16:creationId xmlns:a16="http://schemas.microsoft.com/office/drawing/2014/main" id="{7EEC89EB-46E8-4C98-9783-C74ABF7716AA}"/>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15235778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A53DD-444B-49D6-9E76-6B6143EBF43C}"/>
              </a:ext>
            </a:extLst>
          </p:cNvPr>
          <p:cNvSpPr>
            <a:spLocks noGrp="1"/>
          </p:cNvSpPr>
          <p:nvPr>
            <p:ph type="title"/>
          </p:nvPr>
        </p:nvSpPr>
        <p:spPr/>
        <p:txBody>
          <a:bodyPr/>
          <a:lstStyle/>
          <a:p>
            <a:pPr marL="86400"/>
            <a:r>
              <a:rPr lang="nl-BE" dirty="0"/>
              <a:t>Rol van variabelen in OV: afhankelijke variabele</a:t>
            </a:r>
          </a:p>
        </p:txBody>
      </p:sp>
      <p:sp>
        <p:nvSpPr>
          <p:cNvPr id="3" name="Content Placeholder 2">
            <a:extLst>
              <a:ext uri="{FF2B5EF4-FFF2-40B4-BE49-F238E27FC236}">
                <a16:creationId xmlns:a16="http://schemas.microsoft.com/office/drawing/2014/main" id="{D733E016-F8BB-42AB-B9D4-3C1F8EFA4124}"/>
              </a:ext>
            </a:extLst>
          </p:cNvPr>
          <p:cNvSpPr>
            <a:spLocks noGrp="1"/>
          </p:cNvSpPr>
          <p:nvPr>
            <p:ph idx="1"/>
          </p:nvPr>
        </p:nvSpPr>
        <p:spPr/>
        <p:txBody>
          <a:bodyPr/>
          <a:lstStyle/>
          <a:p>
            <a:pPr marL="86400" indent="0">
              <a:buNone/>
            </a:pPr>
            <a:r>
              <a:rPr lang="nl-BE" b="1" dirty="0"/>
              <a:t>Afhankelijke variabele (Y) </a:t>
            </a:r>
            <a:r>
              <a:rPr lang="nl-BE" dirty="0"/>
              <a:t>= variabele waar hele onderzoeksvraag rond draait</a:t>
            </a:r>
            <a:br>
              <a:rPr lang="nl-BE" dirty="0"/>
            </a:br>
            <a:endParaRPr lang="nl-BE" dirty="0"/>
          </a:p>
          <a:p>
            <a:r>
              <a:rPr lang="nl-BE" dirty="0"/>
              <a:t>Eindpunt van je analyse (daarom ook = uitkomstvariabele)</a:t>
            </a:r>
            <a:br>
              <a:rPr lang="nl-BE" dirty="0"/>
            </a:br>
            <a:endParaRPr lang="nl-BE" dirty="0"/>
          </a:p>
          <a:p>
            <a:r>
              <a:rPr lang="nl-BE" dirty="0"/>
              <a:t>‘</a:t>
            </a:r>
            <a:r>
              <a:rPr lang="nl-BE" b="1" dirty="0"/>
              <a:t>Afhankelijk</a:t>
            </a:r>
            <a:r>
              <a:rPr lang="nl-BE" dirty="0"/>
              <a:t>’ van omgeving: afhankelijke variabelen (</a:t>
            </a:r>
            <a:r>
              <a:rPr lang="nl-BE" dirty="0" err="1"/>
              <a:t>AV’s</a:t>
            </a:r>
            <a:r>
              <a:rPr lang="nl-BE" dirty="0"/>
              <a:t>) veranderen door invloed van </a:t>
            </a:r>
            <a:br>
              <a:rPr lang="nl-BE" dirty="0"/>
            </a:br>
            <a:r>
              <a:rPr lang="nl-BE" dirty="0"/>
              <a:t>andere variabelen</a:t>
            </a:r>
          </a:p>
          <a:p>
            <a:pPr lvl="1"/>
            <a:r>
              <a:rPr lang="nl-BE" dirty="0"/>
              <a:t>De </a:t>
            </a:r>
            <a:r>
              <a:rPr lang="nl-BE" b="1" dirty="0"/>
              <a:t>verandering in Y </a:t>
            </a:r>
            <a:r>
              <a:rPr lang="nl-BE" dirty="0"/>
              <a:t>: meest interessant voor onderzoekers</a:t>
            </a:r>
            <a:br>
              <a:rPr lang="nl-BE" dirty="0"/>
            </a:br>
            <a:endParaRPr lang="nl-BE" sz="1500" dirty="0"/>
          </a:p>
          <a:p>
            <a:r>
              <a:rPr lang="nl-BE" i="1" dirty="0"/>
              <a:t>Bv. “Gebruiken jongeren meer drugs dan ouderen?”</a:t>
            </a:r>
          </a:p>
          <a:p>
            <a:pPr lvl="3"/>
            <a:r>
              <a:rPr lang="nl-BE" b="1" dirty="0"/>
              <a:t>AV = Druggebruik</a:t>
            </a:r>
            <a:r>
              <a:rPr lang="nl-BE" dirty="0"/>
              <a:t>,  want: </a:t>
            </a:r>
          </a:p>
          <a:p>
            <a:pPr lvl="4"/>
            <a:r>
              <a:rPr lang="nl-BE" dirty="0"/>
              <a:t>Leeftijd niet beïnvloedbaar</a:t>
            </a:r>
          </a:p>
          <a:p>
            <a:pPr lvl="4"/>
            <a:r>
              <a:rPr lang="nl-BE" dirty="0"/>
              <a:t>Druggebruik als enige beïnvloedbaar</a:t>
            </a:r>
          </a:p>
          <a:p>
            <a:endParaRPr lang="nl-BE" dirty="0"/>
          </a:p>
        </p:txBody>
      </p:sp>
      <p:sp>
        <p:nvSpPr>
          <p:cNvPr id="4" name="Slide Number Placeholder 3">
            <a:extLst>
              <a:ext uri="{FF2B5EF4-FFF2-40B4-BE49-F238E27FC236}">
                <a16:creationId xmlns:a16="http://schemas.microsoft.com/office/drawing/2014/main" id="{1AFF8451-0C18-4D7B-B549-7396C21CAD72}"/>
              </a:ext>
            </a:extLst>
          </p:cNvPr>
          <p:cNvSpPr>
            <a:spLocks noGrp="1"/>
          </p:cNvSpPr>
          <p:nvPr>
            <p:ph type="sldNum" sz="quarter" idx="12"/>
          </p:nvPr>
        </p:nvSpPr>
        <p:spPr/>
        <p:txBody>
          <a:bodyPr/>
          <a:lstStyle/>
          <a:p>
            <a:fld id="{7AE184E0-0BD4-4705-A12B-9B71DDE63301}" type="slidenum">
              <a:rPr lang="en-GB" noProof="0" smtClean="0"/>
              <a:t>37</a:t>
            </a:fld>
            <a:endParaRPr lang="en-GB" noProof="0" dirty="0"/>
          </a:p>
        </p:txBody>
      </p:sp>
      <p:sp>
        <p:nvSpPr>
          <p:cNvPr id="5" name="Content Placeholder 4">
            <a:extLst>
              <a:ext uri="{FF2B5EF4-FFF2-40B4-BE49-F238E27FC236}">
                <a16:creationId xmlns:a16="http://schemas.microsoft.com/office/drawing/2014/main" id="{888567FE-BCD4-4340-AD47-5D776857D94C}"/>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26257148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D19B7-B03E-4956-86DB-BC2C255A3906}"/>
              </a:ext>
            </a:extLst>
          </p:cNvPr>
          <p:cNvSpPr>
            <a:spLocks noGrp="1"/>
          </p:cNvSpPr>
          <p:nvPr>
            <p:ph type="title"/>
          </p:nvPr>
        </p:nvSpPr>
        <p:spPr/>
        <p:txBody>
          <a:bodyPr/>
          <a:lstStyle/>
          <a:p>
            <a:r>
              <a:rPr lang="nl-BE" dirty="0"/>
              <a:t>Rol van variabelen in OV: onafhankelijke variabele</a:t>
            </a:r>
          </a:p>
        </p:txBody>
      </p:sp>
      <p:sp>
        <p:nvSpPr>
          <p:cNvPr id="3" name="Content Placeholder 2">
            <a:extLst>
              <a:ext uri="{FF2B5EF4-FFF2-40B4-BE49-F238E27FC236}">
                <a16:creationId xmlns:a16="http://schemas.microsoft.com/office/drawing/2014/main" id="{1CF4F4C2-38FB-4F07-9ED7-4840924A8EEA}"/>
              </a:ext>
            </a:extLst>
          </p:cNvPr>
          <p:cNvSpPr>
            <a:spLocks noGrp="1"/>
          </p:cNvSpPr>
          <p:nvPr>
            <p:ph idx="1"/>
          </p:nvPr>
        </p:nvSpPr>
        <p:spPr>
          <a:xfrm>
            <a:off x="289367" y="1816273"/>
            <a:ext cx="17049308" cy="6864264"/>
          </a:xfrm>
        </p:spPr>
        <p:txBody>
          <a:bodyPr/>
          <a:lstStyle/>
          <a:p>
            <a:pPr marL="86400" indent="0">
              <a:buNone/>
            </a:pPr>
            <a:r>
              <a:rPr lang="nl-BE" b="1" dirty="0"/>
              <a:t>Onafhankelijke variabele (X) </a:t>
            </a:r>
            <a:r>
              <a:rPr lang="nl-BE" dirty="0"/>
              <a:t>= variabele die invloed uitoefent op afhankelijke variabele</a:t>
            </a:r>
            <a:br>
              <a:rPr lang="nl-BE" dirty="0"/>
            </a:br>
            <a:endParaRPr lang="nl-BE" dirty="0"/>
          </a:p>
          <a:p>
            <a:r>
              <a:rPr lang="nl-BE" dirty="0"/>
              <a:t>Beginpunt van je analyse (daarom ook = predictor of determinant)</a:t>
            </a:r>
            <a:br>
              <a:rPr lang="nl-BE" dirty="0"/>
            </a:br>
            <a:endParaRPr lang="nl-BE" dirty="0"/>
          </a:p>
          <a:p>
            <a:r>
              <a:rPr lang="nl-BE" dirty="0"/>
              <a:t>‘</a:t>
            </a:r>
            <a:r>
              <a:rPr lang="nl-BE" b="1" dirty="0"/>
              <a:t>Onafhankelijk</a:t>
            </a:r>
            <a:r>
              <a:rPr lang="nl-BE" dirty="0"/>
              <a:t>’ van omgeving: veronderstelling dat onafhankelijke variabelen (</a:t>
            </a:r>
            <a:r>
              <a:rPr lang="nl-BE" dirty="0" err="1"/>
              <a:t>OV’s</a:t>
            </a:r>
            <a:r>
              <a:rPr lang="nl-BE" dirty="0"/>
              <a:t>) niet beïnvloed worden maar juist een effect of verandering veroorzaken bij andere variabelen</a:t>
            </a:r>
          </a:p>
          <a:p>
            <a:pPr lvl="1"/>
            <a:r>
              <a:rPr lang="nl-BE" b="1" dirty="0"/>
              <a:t>MAAR</a:t>
            </a:r>
            <a:r>
              <a:rPr lang="nl-BE" dirty="0"/>
              <a:t> causaliteit (oorzaak – gevolg) moeilijk te bewijzen</a:t>
            </a:r>
            <a:br>
              <a:rPr lang="nl-BE" dirty="0"/>
            </a:br>
            <a:endParaRPr lang="nl-BE" sz="1500" dirty="0"/>
          </a:p>
          <a:p>
            <a:r>
              <a:rPr lang="nl-BE" i="1" dirty="0"/>
              <a:t>Bv. “Gebruiken jongeren meer drugs dan ouderen?”</a:t>
            </a:r>
          </a:p>
          <a:p>
            <a:pPr lvl="3"/>
            <a:r>
              <a:rPr lang="nl-BE" b="1" dirty="0"/>
              <a:t>OV = Leeftijd</a:t>
            </a:r>
          </a:p>
        </p:txBody>
      </p:sp>
      <p:sp>
        <p:nvSpPr>
          <p:cNvPr id="4" name="Slide Number Placeholder 3">
            <a:extLst>
              <a:ext uri="{FF2B5EF4-FFF2-40B4-BE49-F238E27FC236}">
                <a16:creationId xmlns:a16="http://schemas.microsoft.com/office/drawing/2014/main" id="{133070BA-E874-4DC0-9099-4500795D751A}"/>
              </a:ext>
            </a:extLst>
          </p:cNvPr>
          <p:cNvSpPr>
            <a:spLocks noGrp="1"/>
          </p:cNvSpPr>
          <p:nvPr>
            <p:ph type="sldNum" sz="quarter" idx="12"/>
          </p:nvPr>
        </p:nvSpPr>
        <p:spPr/>
        <p:txBody>
          <a:bodyPr/>
          <a:lstStyle/>
          <a:p>
            <a:fld id="{7AE184E0-0BD4-4705-A12B-9B71DDE63301}" type="slidenum">
              <a:rPr lang="en-GB" noProof="0" smtClean="0"/>
              <a:t>38</a:t>
            </a:fld>
            <a:endParaRPr lang="en-GB" noProof="0" dirty="0"/>
          </a:p>
        </p:txBody>
      </p:sp>
      <p:sp>
        <p:nvSpPr>
          <p:cNvPr id="5" name="Content Placeholder 4">
            <a:extLst>
              <a:ext uri="{FF2B5EF4-FFF2-40B4-BE49-F238E27FC236}">
                <a16:creationId xmlns:a16="http://schemas.microsoft.com/office/drawing/2014/main" id="{3313B4E5-F3B4-44FB-B6BA-8C5C690350B1}"/>
              </a:ext>
            </a:extLst>
          </p:cNvPr>
          <p:cNvSpPr>
            <a:spLocks noGrp="1"/>
          </p:cNvSpPr>
          <p:nvPr>
            <p:ph idx="13"/>
          </p:nvPr>
        </p:nvSpPr>
        <p:spPr/>
        <p:txBody>
          <a:bodyPr/>
          <a:lstStyle/>
          <a:p>
            <a:endParaRPr lang="nl-BE"/>
          </a:p>
        </p:txBody>
      </p:sp>
      <p:pic>
        <p:nvPicPr>
          <p:cNvPr id="6" name="Afbeelding 5">
            <a:extLst>
              <a:ext uri="{FF2B5EF4-FFF2-40B4-BE49-F238E27FC236}">
                <a16:creationId xmlns:a16="http://schemas.microsoft.com/office/drawing/2014/main" id="{A39656D9-8316-4CF8-9D60-0913E17BAE5B}"/>
              </a:ext>
            </a:extLst>
          </p:cNvPr>
          <p:cNvPicPr>
            <a:picLocks noChangeAspect="1"/>
          </p:cNvPicPr>
          <p:nvPr/>
        </p:nvPicPr>
        <p:blipFill rotWithShape="1">
          <a:blip r:embed="rId3"/>
          <a:srcRect t="13158" b="6408"/>
          <a:stretch/>
        </p:blipFill>
        <p:spPr>
          <a:xfrm>
            <a:off x="7303624" y="7330586"/>
            <a:ext cx="9214149" cy="1235204"/>
          </a:xfrm>
          <a:prstGeom prst="rect">
            <a:avLst/>
          </a:prstGeom>
        </p:spPr>
      </p:pic>
    </p:spTree>
    <p:extLst>
      <p:ext uri="{BB962C8B-B14F-4D97-AF65-F5344CB8AC3E}">
        <p14:creationId xmlns:p14="http://schemas.microsoft.com/office/powerpoint/2010/main" val="22335235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73E44-503F-42B4-A959-FC1343F24E76}"/>
              </a:ext>
            </a:extLst>
          </p:cNvPr>
          <p:cNvSpPr>
            <a:spLocks noGrp="1"/>
          </p:cNvSpPr>
          <p:nvPr>
            <p:ph type="title"/>
          </p:nvPr>
        </p:nvSpPr>
        <p:spPr/>
        <p:txBody>
          <a:bodyPr/>
          <a:lstStyle/>
          <a:p>
            <a:r>
              <a:rPr lang="nl-BE" dirty="0"/>
              <a:t>Rol van variabelen in OV: beïnvloedende variabele</a:t>
            </a:r>
          </a:p>
        </p:txBody>
      </p:sp>
      <p:sp>
        <p:nvSpPr>
          <p:cNvPr id="3" name="Content Placeholder 2">
            <a:extLst>
              <a:ext uri="{FF2B5EF4-FFF2-40B4-BE49-F238E27FC236}">
                <a16:creationId xmlns:a16="http://schemas.microsoft.com/office/drawing/2014/main" id="{8B824E67-9E1B-4A02-968A-5B456AFCD443}"/>
              </a:ext>
            </a:extLst>
          </p:cNvPr>
          <p:cNvSpPr>
            <a:spLocks noGrp="1"/>
          </p:cNvSpPr>
          <p:nvPr>
            <p:ph idx="1"/>
          </p:nvPr>
        </p:nvSpPr>
        <p:spPr/>
        <p:txBody>
          <a:bodyPr/>
          <a:lstStyle/>
          <a:p>
            <a:pPr marL="86400" indent="0">
              <a:buNone/>
            </a:pPr>
            <a:r>
              <a:rPr lang="nl-BE" b="1" dirty="0"/>
              <a:t>Beïnvloedende variabele </a:t>
            </a:r>
            <a:r>
              <a:rPr lang="nl-BE" dirty="0"/>
              <a:t>= variabele die relatie tussen OV en AV mogelijks beïnvloedt</a:t>
            </a:r>
            <a:br>
              <a:rPr lang="nl-BE" dirty="0"/>
            </a:br>
            <a:endParaRPr lang="nl-BE" dirty="0"/>
          </a:p>
          <a:p>
            <a:pPr marL="86400" indent="0">
              <a:buNone/>
            </a:pPr>
            <a:r>
              <a:rPr lang="nl-BE" b="1" dirty="0"/>
              <a:t>1. Controlevariabelen</a:t>
            </a:r>
          </a:p>
          <a:p>
            <a:pPr lvl="1"/>
            <a:r>
              <a:rPr lang="nl-BE" dirty="0"/>
              <a:t>Meegenomen om </a:t>
            </a:r>
            <a:r>
              <a:rPr lang="nl-BE" b="1" dirty="0"/>
              <a:t>relatie</a:t>
            </a:r>
            <a:r>
              <a:rPr lang="nl-BE" dirty="0"/>
              <a:t> tussen de OV en AV beter te </a:t>
            </a:r>
            <a:r>
              <a:rPr lang="nl-BE" b="1" dirty="0"/>
              <a:t>isoleren</a:t>
            </a:r>
          </a:p>
          <a:p>
            <a:pPr lvl="1"/>
            <a:endParaRPr lang="nl-BE" sz="1500" dirty="0"/>
          </a:p>
          <a:p>
            <a:pPr lvl="1"/>
            <a:r>
              <a:rPr lang="nl-BE" dirty="0"/>
              <a:t>Controleren of de invloed van X op Y wel degelijk van X komt</a:t>
            </a:r>
          </a:p>
          <a:p>
            <a:pPr lvl="1"/>
            <a:endParaRPr lang="nl-BE" sz="1500" dirty="0"/>
          </a:p>
          <a:p>
            <a:pPr lvl="1"/>
            <a:r>
              <a:rPr lang="nl-BE" i="1" dirty="0"/>
              <a:t>Bv. Eerder onderzoek: mannen gebruiken meer drugs dan vrouwen</a:t>
            </a:r>
          </a:p>
          <a:p>
            <a:pPr lvl="3"/>
            <a:r>
              <a:rPr lang="nl-BE" dirty="0"/>
              <a:t>Geslacht als controlevariabele in je analyse</a:t>
            </a:r>
          </a:p>
          <a:p>
            <a:pPr lvl="3"/>
            <a:r>
              <a:rPr lang="nl-BE" dirty="0"/>
              <a:t>Foute conclusie voorkomen: leeftijd beïnvloedt druggebruik, maar effect komt eigenlijk van geslacht</a:t>
            </a:r>
          </a:p>
          <a:p>
            <a:endParaRPr lang="nl-BE" dirty="0"/>
          </a:p>
        </p:txBody>
      </p:sp>
      <p:sp>
        <p:nvSpPr>
          <p:cNvPr id="4" name="Slide Number Placeholder 3">
            <a:extLst>
              <a:ext uri="{FF2B5EF4-FFF2-40B4-BE49-F238E27FC236}">
                <a16:creationId xmlns:a16="http://schemas.microsoft.com/office/drawing/2014/main" id="{99A03AF0-12F8-4F4C-B8AB-D4C852C08C32}"/>
              </a:ext>
            </a:extLst>
          </p:cNvPr>
          <p:cNvSpPr>
            <a:spLocks noGrp="1"/>
          </p:cNvSpPr>
          <p:nvPr>
            <p:ph type="sldNum" sz="quarter" idx="12"/>
          </p:nvPr>
        </p:nvSpPr>
        <p:spPr/>
        <p:txBody>
          <a:bodyPr/>
          <a:lstStyle/>
          <a:p>
            <a:fld id="{7AE184E0-0BD4-4705-A12B-9B71DDE63301}" type="slidenum">
              <a:rPr lang="en-GB" noProof="0" smtClean="0"/>
              <a:t>39</a:t>
            </a:fld>
            <a:endParaRPr lang="en-GB" noProof="0" dirty="0"/>
          </a:p>
        </p:txBody>
      </p:sp>
      <p:sp>
        <p:nvSpPr>
          <p:cNvPr id="5" name="Content Placeholder 4">
            <a:extLst>
              <a:ext uri="{FF2B5EF4-FFF2-40B4-BE49-F238E27FC236}">
                <a16:creationId xmlns:a16="http://schemas.microsoft.com/office/drawing/2014/main" id="{DD588AE4-6B87-42BF-BA5E-2F1837F81386}"/>
              </a:ext>
            </a:extLst>
          </p:cNvPr>
          <p:cNvSpPr>
            <a:spLocks noGrp="1"/>
          </p:cNvSpPr>
          <p:nvPr>
            <p:ph idx="13"/>
          </p:nvPr>
        </p:nvSpPr>
        <p:spPr/>
        <p:txBody>
          <a:bodyPr/>
          <a:lstStyle/>
          <a:p>
            <a:endParaRPr lang="nl-BE"/>
          </a:p>
        </p:txBody>
      </p:sp>
      <p:pic>
        <p:nvPicPr>
          <p:cNvPr id="6" name="Afbeelding 1">
            <a:extLst>
              <a:ext uri="{FF2B5EF4-FFF2-40B4-BE49-F238E27FC236}">
                <a16:creationId xmlns:a16="http://schemas.microsoft.com/office/drawing/2014/main" id="{D7B53AA9-B837-43B0-8536-633A375A6206}"/>
              </a:ext>
            </a:extLst>
          </p:cNvPr>
          <p:cNvPicPr>
            <a:picLocks noChangeAspect="1"/>
          </p:cNvPicPr>
          <p:nvPr/>
        </p:nvPicPr>
        <p:blipFill>
          <a:blip r:embed="rId3"/>
          <a:stretch>
            <a:fillRect/>
          </a:stretch>
        </p:blipFill>
        <p:spPr>
          <a:xfrm>
            <a:off x="7641142" y="6933512"/>
            <a:ext cx="7365812" cy="2177718"/>
          </a:xfrm>
          <a:prstGeom prst="rect">
            <a:avLst/>
          </a:prstGeom>
        </p:spPr>
      </p:pic>
    </p:spTree>
    <p:extLst>
      <p:ext uri="{BB962C8B-B14F-4D97-AF65-F5344CB8AC3E}">
        <p14:creationId xmlns:p14="http://schemas.microsoft.com/office/powerpoint/2010/main" val="2990877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F4F6A8-4BD8-A732-400A-94FEA902E6E2}"/>
              </a:ext>
            </a:extLst>
          </p:cNvPr>
          <p:cNvSpPr>
            <a:spLocks noGrp="1"/>
          </p:cNvSpPr>
          <p:nvPr>
            <p:ph type="title"/>
          </p:nvPr>
        </p:nvSpPr>
        <p:spPr/>
        <p:txBody>
          <a:bodyPr/>
          <a:lstStyle/>
          <a:p>
            <a:r>
              <a:rPr lang="nl-NL" dirty="0"/>
              <a:t>Doelstellingen </a:t>
            </a:r>
          </a:p>
        </p:txBody>
      </p:sp>
      <p:sp>
        <p:nvSpPr>
          <p:cNvPr id="3" name="Tijdelijke aanduiding voor inhoud 2">
            <a:extLst>
              <a:ext uri="{FF2B5EF4-FFF2-40B4-BE49-F238E27FC236}">
                <a16:creationId xmlns:a16="http://schemas.microsoft.com/office/drawing/2014/main" id="{8A12A419-839B-7FAB-EDEC-1D2D2D99FCE2}"/>
              </a:ext>
            </a:extLst>
          </p:cNvPr>
          <p:cNvSpPr>
            <a:spLocks noGrp="1"/>
          </p:cNvSpPr>
          <p:nvPr>
            <p:ph idx="1"/>
          </p:nvPr>
        </p:nvSpPr>
        <p:spPr/>
        <p:txBody>
          <a:bodyPr/>
          <a:lstStyle/>
          <a:p>
            <a:r>
              <a:rPr lang="nl-NL" dirty="0"/>
              <a:t>Aanleren van </a:t>
            </a:r>
            <a:r>
              <a:rPr lang="nl-NL" b="1" dirty="0"/>
              <a:t>basisvaardigheden</a:t>
            </a:r>
            <a:r>
              <a:rPr lang="nl-NL" dirty="0"/>
              <a:t> om kwantitatieve OV te beantwoorden</a:t>
            </a:r>
          </a:p>
          <a:p>
            <a:endParaRPr lang="nl-NL" dirty="0"/>
          </a:p>
          <a:p>
            <a:r>
              <a:rPr lang="nl-NL" dirty="0"/>
              <a:t>Leren toepassen/gebruiken van statistische technieken</a:t>
            </a:r>
          </a:p>
          <a:p>
            <a:endParaRPr lang="nl-NL" dirty="0"/>
          </a:p>
          <a:p>
            <a:r>
              <a:rPr lang="nl-NL" b="1" dirty="0"/>
              <a:t>Niet-mathematische benadering </a:t>
            </a:r>
            <a:r>
              <a:rPr lang="nl-NL" dirty="0"/>
              <a:t>van statistiek</a:t>
            </a:r>
          </a:p>
          <a:p>
            <a:endParaRPr lang="nl-NL" dirty="0"/>
          </a:p>
          <a:p>
            <a:r>
              <a:rPr lang="nl-NL" b="1" dirty="0"/>
              <a:t>Voorkennis</a:t>
            </a:r>
            <a:r>
              <a:rPr lang="nl-NL" dirty="0"/>
              <a:t> in principe niet nodig</a:t>
            </a:r>
          </a:p>
          <a:p>
            <a:endParaRPr lang="nl-NL" dirty="0"/>
          </a:p>
          <a:p>
            <a:r>
              <a:rPr lang="nl-NL" b="1" dirty="0"/>
              <a:t>Basiskennis statistiek </a:t>
            </a:r>
            <a:r>
              <a:rPr lang="nl-NL" dirty="0"/>
              <a:t>die van elke sociale wetenschapper verwacht wordt</a:t>
            </a:r>
          </a:p>
          <a:p>
            <a:endParaRPr lang="nl-NL" dirty="0"/>
          </a:p>
          <a:p>
            <a:pPr marL="86400" indent="0">
              <a:buNone/>
            </a:pPr>
            <a:endParaRPr lang="nl-NL" dirty="0"/>
          </a:p>
        </p:txBody>
      </p:sp>
      <p:sp>
        <p:nvSpPr>
          <p:cNvPr id="4" name="Tijdelijke aanduiding voor dianummer 3">
            <a:extLst>
              <a:ext uri="{FF2B5EF4-FFF2-40B4-BE49-F238E27FC236}">
                <a16:creationId xmlns:a16="http://schemas.microsoft.com/office/drawing/2014/main" id="{70DD3EB7-25D8-5588-A2DC-B035237A267A}"/>
              </a:ext>
            </a:extLst>
          </p:cNvPr>
          <p:cNvSpPr>
            <a:spLocks noGrp="1"/>
          </p:cNvSpPr>
          <p:nvPr>
            <p:ph type="sldNum" sz="quarter" idx="12"/>
          </p:nvPr>
        </p:nvSpPr>
        <p:spPr/>
        <p:txBody>
          <a:bodyPr/>
          <a:lstStyle/>
          <a:p>
            <a:fld id="{7AE184E0-0BD4-4705-A12B-9B71DDE63301}" type="slidenum">
              <a:rPr lang="en-GB" noProof="0" smtClean="0"/>
              <a:t>4</a:t>
            </a:fld>
            <a:endParaRPr lang="en-GB" noProof="0" dirty="0"/>
          </a:p>
        </p:txBody>
      </p:sp>
      <p:sp>
        <p:nvSpPr>
          <p:cNvPr id="5" name="Tijdelijke aanduiding voor inhoud 4">
            <a:extLst>
              <a:ext uri="{FF2B5EF4-FFF2-40B4-BE49-F238E27FC236}">
                <a16:creationId xmlns:a16="http://schemas.microsoft.com/office/drawing/2014/main" id="{C1231BDC-8602-C127-87BD-F97A9D70A254}"/>
              </a:ext>
            </a:extLst>
          </p:cNvPr>
          <p:cNvSpPr>
            <a:spLocks noGrp="1"/>
          </p:cNvSpPr>
          <p:nvPr>
            <p:ph idx="13"/>
          </p:nvPr>
        </p:nvSpPr>
        <p:spPr/>
        <p:txBody>
          <a:bodyPr/>
          <a:lstStyle/>
          <a:p>
            <a:endParaRPr lang="nl-NL"/>
          </a:p>
        </p:txBody>
      </p:sp>
    </p:spTree>
    <p:extLst>
      <p:ext uri="{BB962C8B-B14F-4D97-AF65-F5344CB8AC3E}">
        <p14:creationId xmlns:p14="http://schemas.microsoft.com/office/powerpoint/2010/main" val="40594314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A8FEA-5919-4B3A-852D-6D3D62F9E7F1}"/>
              </a:ext>
            </a:extLst>
          </p:cNvPr>
          <p:cNvSpPr>
            <a:spLocks noGrp="1"/>
          </p:cNvSpPr>
          <p:nvPr>
            <p:ph type="title"/>
          </p:nvPr>
        </p:nvSpPr>
        <p:spPr/>
        <p:txBody>
          <a:bodyPr/>
          <a:lstStyle/>
          <a:p>
            <a:r>
              <a:rPr lang="nl-BE" dirty="0"/>
              <a:t>Rol van variabelen in OV: beïnvloedende variabele</a:t>
            </a:r>
          </a:p>
        </p:txBody>
      </p:sp>
      <p:sp>
        <p:nvSpPr>
          <p:cNvPr id="3" name="Content Placeholder 2">
            <a:extLst>
              <a:ext uri="{FF2B5EF4-FFF2-40B4-BE49-F238E27FC236}">
                <a16:creationId xmlns:a16="http://schemas.microsoft.com/office/drawing/2014/main" id="{8C3982F1-9311-4B0E-82AA-026D75044C10}"/>
              </a:ext>
            </a:extLst>
          </p:cNvPr>
          <p:cNvSpPr>
            <a:spLocks noGrp="1"/>
          </p:cNvSpPr>
          <p:nvPr>
            <p:ph idx="1"/>
          </p:nvPr>
        </p:nvSpPr>
        <p:spPr/>
        <p:txBody>
          <a:bodyPr/>
          <a:lstStyle/>
          <a:p>
            <a:pPr marL="86400" indent="0">
              <a:buNone/>
            </a:pPr>
            <a:r>
              <a:rPr lang="nl-BE" b="1" dirty="0"/>
              <a:t>2. Interfererende variabelen</a:t>
            </a:r>
          </a:p>
          <a:p>
            <a:pPr lvl="1"/>
            <a:r>
              <a:rPr lang="nl-BE" dirty="0"/>
              <a:t>Meegenomen om relatie tussen de OV en AV beter te verklaren (= mediator) of om te weten wanneer de relatie sterker of zwakker is (= moderator)</a:t>
            </a:r>
          </a:p>
          <a:p>
            <a:pPr lvl="2"/>
            <a:r>
              <a:rPr lang="nl-BE" dirty="0"/>
              <a:t>Bv. </a:t>
            </a:r>
            <a:r>
              <a:rPr lang="nl-BE" b="1" dirty="0"/>
              <a:t>Mediator</a:t>
            </a:r>
            <a:r>
              <a:rPr lang="nl-BE" dirty="0"/>
              <a:t>: Leeftijd </a:t>
            </a:r>
            <a:r>
              <a:rPr lang="nl-BE" dirty="0">
                <a:sym typeface="Wingdings" panose="05000000000000000000" pitchFamily="2" charset="2"/>
              </a:rPr>
              <a:t></a:t>
            </a:r>
            <a:r>
              <a:rPr lang="nl-BE" dirty="0"/>
              <a:t> Druggebruik</a:t>
            </a:r>
          </a:p>
          <a:p>
            <a:pPr lvl="3"/>
            <a:r>
              <a:rPr lang="nl-BE" i="1" dirty="0"/>
              <a:t>Bv. Groepsdruk</a:t>
            </a:r>
          </a:p>
          <a:p>
            <a:pPr lvl="3"/>
            <a:endParaRPr lang="nl-BE" dirty="0"/>
          </a:p>
          <a:p>
            <a:pPr lvl="2"/>
            <a:r>
              <a:rPr lang="nl-BE" dirty="0"/>
              <a:t>Bv. </a:t>
            </a:r>
            <a:r>
              <a:rPr lang="nl-BE" b="1" dirty="0"/>
              <a:t>Moderator</a:t>
            </a:r>
            <a:r>
              <a:rPr lang="nl-BE" dirty="0"/>
              <a:t>: Groepsdruk </a:t>
            </a:r>
            <a:r>
              <a:rPr lang="nl-BE" dirty="0">
                <a:sym typeface="Wingdings" panose="05000000000000000000" pitchFamily="2" charset="2"/>
              </a:rPr>
              <a:t></a:t>
            </a:r>
            <a:r>
              <a:rPr lang="nl-BE" dirty="0"/>
              <a:t> Druggebruik</a:t>
            </a:r>
          </a:p>
          <a:p>
            <a:pPr lvl="3"/>
            <a:r>
              <a:rPr lang="nl-BE" i="1" dirty="0"/>
              <a:t>Bv. Normbesef: het effect tussen groepsdruk en druggebruik wordt sterker/zwakker</a:t>
            </a:r>
          </a:p>
          <a:p>
            <a:endParaRPr lang="nl-BE" dirty="0"/>
          </a:p>
        </p:txBody>
      </p:sp>
      <p:sp>
        <p:nvSpPr>
          <p:cNvPr id="4" name="Slide Number Placeholder 3">
            <a:extLst>
              <a:ext uri="{FF2B5EF4-FFF2-40B4-BE49-F238E27FC236}">
                <a16:creationId xmlns:a16="http://schemas.microsoft.com/office/drawing/2014/main" id="{CA495368-F69A-4879-966F-6D7033875524}"/>
              </a:ext>
            </a:extLst>
          </p:cNvPr>
          <p:cNvSpPr>
            <a:spLocks noGrp="1"/>
          </p:cNvSpPr>
          <p:nvPr>
            <p:ph type="sldNum" sz="quarter" idx="12"/>
          </p:nvPr>
        </p:nvSpPr>
        <p:spPr/>
        <p:txBody>
          <a:bodyPr/>
          <a:lstStyle/>
          <a:p>
            <a:fld id="{7AE184E0-0BD4-4705-A12B-9B71DDE63301}" type="slidenum">
              <a:rPr lang="en-GB" noProof="0" smtClean="0"/>
              <a:t>40</a:t>
            </a:fld>
            <a:endParaRPr lang="en-GB" noProof="0" dirty="0"/>
          </a:p>
        </p:txBody>
      </p:sp>
      <p:sp>
        <p:nvSpPr>
          <p:cNvPr id="5" name="Content Placeholder 4">
            <a:extLst>
              <a:ext uri="{FF2B5EF4-FFF2-40B4-BE49-F238E27FC236}">
                <a16:creationId xmlns:a16="http://schemas.microsoft.com/office/drawing/2014/main" id="{361FC32B-7B7D-4631-BD35-50D9D0C0A5A2}"/>
              </a:ext>
            </a:extLst>
          </p:cNvPr>
          <p:cNvSpPr>
            <a:spLocks noGrp="1"/>
          </p:cNvSpPr>
          <p:nvPr>
            <p:ph idx="13"/>
          </p:nvPr>
        </p:nvSpPr>
        <p:spPr/>
        <p:txBody>
          <a:bodyPr/>
          <a:lstStyle/>
          <a:p>
            <a:endParaRPr lang="nl-BE"/>
          </a:p>
        </p:txBody>
      </p:sp>
      <p:pic>
        <p:nvPicPr>
          <p:cNvPr id="6" name="Afbeelding 1">
            <a:extLst>
              <a:ext uri="{FF2B5EF4-FFF2-40B4-BE49-F238E27FC236}">
                <a16:creationId xmlns:a16="http://schemas.microsoft.com/office/drawing/2014/main" id="{B943D55E-2910-462B-9CEA-801C7C4A2E09}"/>
              </a:ext>
            </a:extLst>
          </p:cNvPr>
          <p:cNvPicPr>
            <a:picLocks noChangeAspect="1"/>
          </p:cNvPicPr>
          <p:nvPr/>
        </p:nvPicPr>
        <p:blipFill>
          <a:blip r:embed="rId3"/>
          <a:stretch>
            <a:fillRect/>
          </a:stretch>
        </p:blipFill>
        <p:spPr>
          <a:xfrm>
            <a:off x="14479751" y="3321934"/>
            <a:ext cx="2531855" cy="1554866"/>
          </a:xfrm>
          <a:prstGeom prst="rect">
            <a:avLst/>
          </a:prstGeom>
        </p:spPr>
      </p:pic>
      <p:pic>
        <p:nvPicPr>
          <p:cNvPr id="7" name="Afbeelding 1">
            <a:extLst>
              <a:ext uri="{FF2B5EF4-FFF2-40B4-BE49-F238E27FC236}">
                <a16:creationId xmlns:a16="http://schemas.microsoft.com/office/drawing/2014/main" id="{C0B8E84B-AD30-4AA7-B2D1-613927B886E0}"/>
              </a:ext>
            </a:extLst>
          </p:cNvPr>
          <p:cNvPicPr>
            <a:picLocks noChangeAspect="1"/>
          </p:cNvPicPr>
          <p:nvPr/>
        </p:nvPicPr>
        <p:blipFill>
          <a:blip r:embed="rId4"/>
          <a:stretch>
            <a:fillRect/>
          </a:stretch>
        </p:blipFill>
        <p:spPr>
          <a:xfrm>
            <a:off x="9810813" y="6126847"/>
            <a:ext cx="6243274" cy="2832663"/>
          </a:xfrm>
          <a:prstGeom prst="rect">
            <a:avLst/>
          </a:prstGeom>
        </p:spPr>
      </p:pic>
    </p:spTree>
    <p:extLst>
      <p:ext uri="{BB962C8B-B14F-4D97-AF65-F5344CB8AC3E}">
        <p14:creationId xmlns:p14="http://schemas.microsoft.com/office/powerpoint/2010/main" val="254022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Rol van variabelen in OV: beïnvloedende variabele</a:t>
            </a:r>
            <a:endParaRPr lang="en-US" dirty="0"/>
          </a:p>
        </p:txBody>
      </p:sp>
      <p:sp>
        <p:nvSpPr>
          <p:cNvPr id="3" name="Content Placeholder 2"/>
          <p:cNvSpPr>
            <a:spLocks noGrp="1"/>
          </p:cNvSpPr>
          <p:nvPr>
            <p:ph idx="1"/>
          </p:nvPr>
        </p:nvSpPr>
        <p:spPr>
          <a:xfrm>
            <a:off x="0" y="1871632"/>
            <a:ext cx="16960241" cy="1193846"/>
          </a:xfrm>
        </p:spPr>
        <p:txBody>
          <a:bodyPr>
            <a:normAutofit fontScale="85000" lnSpcReduction="20000"/>
          </a:bodyPr>
          <a:lstStyle/>
          <a:p>
            <a:pPr marL="86400" indent="0">
              <a:buNone/>
            </a:pPr>
            <a:r>
              <a:rPr lang="nl-BE" b="1" dirty="0"/>
              <a:t>Mediërende variabele</a:t>
            </a:r>
          </a:p>
          <a:p>
            <a:pPr lvl="1"/>
            <a:r>
              <a:rPr lang="nl-BE" dirty="0"/>
              <a:t>De relatie tussen ouderschapsstress en probleemgedrag wordt gemedieerd door open ouder kind communicatie</a:t>
            </a:r>
          </a:p>
          <a:p>
            <a:pPr lvl="1"/>
            <a:endParaRPr lang="nl-BE" b="1" dirty="0"/>
          </a:p>
          <a:p>
            <a:pPr marL="86400" indent="0">
              <a:buNone/>
            </a:pPr>
            <a:endParaRPr lang="nl-BE" b="1" dirty="0"/>
          </a:p>
          <a:p>
            <a:pPr marL="86400" indent="0">
              <a:buNone/>
            </a:pPr>
            <a:endParaRPr lang="nl-BE" b="1" dirty="0"/>
          </a:p>
          <a:p>
            <a:pPr marL="86400" indent="0">
              <a:buNone/>
            </a:pPr>
            <a:endParaRPr lang="nl-BE" b="1" dirty="0"/>
          </a:p>
          <a:p>
            <a:pPr marL="86400" indent="0">
              <a:buNone/>
            </a:pPr>
            <a:endParaRPr lang="nl-BE" b="1" dirty="0"/>
          </a:p>
        </p:txBody>
      </p:sp>
      <p:sp>
        <p:nvSpPr>
          <p:cNvPr id="4" name="Slide Number Placeholder 3"/>
          <p:cNvSpPr>
            <a:spLocks noGrp="1"/>
          </p:cNvSpPr>
          <p:nvPr>
            <p:ph type="sldNum" sz="quarter" idx="12"/>
          </p:nvPr>
        </p:nvSpPr>
        <p:spPr/>
        <p:txBody>
          <a:bodyPr/>
          <a:lstStyle/>
          <a:p>
            <a:fld id="{7AE184E0-0BD4-4705-A12B-9B71DDE63301}" type="slidenum">
              <a:rPr lang="en-GB" noProof="0" smtClean="0"/>
              <a:t>41</a:t>
            </a:fld>
            <a:endParaRPr lang="en-GB" noProof="0" dirty="0"/>
          </a:p>
        </p:txBody>
      </p:sp>
      <p:sp>
        <p:nvSpPr>
          <p:cNvPr id="5" name="Content Placeholder 4"/>
          <p:cNvSpPr>
            <a:spLocks noGrp="1"/>
          </p:cNvSpPr>
          <p:nvPr>
            <p:ph idx="13"/>
          </p:nvPr>
        </p:nvSpPr>
        <p:spPr/>
        <p:txBody>
          <a:bodyPr/>
          <a:lstStyle/>
          <a:p>
            <a:endParaRPr lang="en-US"/>
          </a:p>
        </p:txBody>
      </p:sp>
      <p:grpSp>
        <p:nvGrpSpPr>
          <p:cNvPr id="7" name="Group 6"/>
          <p:cNvGrpSpPr/>
          <p:nvPr/>
        </p:nvGrpSpPr>
        <p:grpSpPr>
          <a:xfrm>
            <a:off x="212983" y="5595254"/>
            <a:ext cx="2335200" cy="1620330"/>
            <a:chOff x="0" y="0"/>
            <a:chExt cx="1112520" cy="767531"/>
          </a:xfrm>
        </p:grpSpPr>
        <p:sp>
          <p:nvSpPr>
            <p:cNvPr id="11" name="TextBox 141"/>
            <p:cNvSpPr txBox="1"/>
            <p:nvPr/>
          </p:nvSpPr>
          <p:spPr>
            <a:xfrm>
              <a:off x="108861" y="67475"/>
              <a:ext cx="883328" cy="700056"/>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2400" dirty="0">
                  <a:latin typeface="Times New Roman" pitchFamily="18" charset="0"/>
                  <a:cs typeface="Times New Roman" pitchFamily="18" charset="0"/>
                </a:rPr>
                <a:t>Parenting</a:t>
              </a:r>
            </a:p>
            <a:p>
              <a:pPr algn="ctr"/>
              <a:r>
                <a:rPr lang="en-US" sz="2400" dirty="0">
                  <a:latin typeface="Times New Roman" pitchFamily="18" charset="0"/>
                  <a:cs typeface="Times New Roman" pitchFamily="18" charset="0"/>
                </a:rPr>
                <a:t>stress </a:t>
              </a:r>
            </a:p>
            <a:p>
              <a:pPr algn="ctr"/>
              <a:r>
                <a:rPr lang="en-US" sz="2400" dirty="0">
                  <a:latin typeface="Times New Roman" pitchFamily="18" charset="0"/>
                  <a:cs typeface="Times New Roman" pitchFamily="18" charset="0"/>
                </a:rPr>
                <a:t>(Mother)</a:t>
              </a:r>
            </a:p>
            <a:p>
              <a:pPr algn="ctr"/>
              <a:endParaRPr lang="en-US" sz="2400" dirty="0">
                <a:latin typeface="Times New Roman" pitchFamily="18" charset="0"/>
                <a:cs typeface="Times New Roman" pitchFamily="18" charset="0"/>
              </a:endParaRPr>
            </a:p>
          </p:txBody>
        </p:sp>
        <p:sp>
          <p:nvSpPr>
            <p:cNvPr id="12" name="Oval 11"/>
            <p:cNvSpPr/>
            <p:nvPr/>
          </p:nvSpPr>
          <p:spPr>
            <a:xfrm>
              <a:off x="0" y="0"/>
              <a:ext cx="1112520" cy="749300"/>
            </a:xfrm>
            <a:prstGeom prst="ellipse">
              <a:avLst/>
            </a:prstGeom>
            <a:noFill/>
            <a:ln w="6350">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dirty="0"/>
            </a:p>
          </p:txBody>
        </p:sp>
      </p:grpSp>
      <p:grpSp>
        <p:nvGrpSpPr>
          <p:cNvPr id="8" name="Group 7"/>
          <p:cNvGrpSpPr/>
          <p:nvPr/>
        </p:nvGrpSpPr>
        <p:grpSpPr>
          <a:xfrm>
            <a:off x="5022693" y="5542715"/>
            <a:ext cx="2396282" cy="1689740"/>
            <a:chOff x="3895725" y="971556"/>
            <a:chExt cx="1112520" cy="809705"/>
          </a:xfrm>
        </p:grpSpPr>
        <p:sp>
          <p:nvSpPr>
            <p:cNvPr id="9" name="TextBox 187"/>
            <p:cNvSpPr txBox="1"/>
            <p:nvPr/>
          </p:nvSpPr>
          <p:spPr>
            <a:xfrm>
              <a:off x="3969735" y="1081205"/>
              <a:ext cx="986235" cy="700056"/>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2400" dirty="0">
                  <a:latin typeface="Times New Roman" pitchFamily="18" charset="0"/>
                  <a:cs typeface="Times New Roman" pitchFamily="18" charset="0"/>
                </a:rPr>
                <a:t>Adolescent</a:t>
              </a:r>
            </a:p>
            <a:p>
              <a:pPr algn="ctr"/>
              <a:r>
                <a:rPr lang="en-US" sz="2400" baseline="0" dirty="0">
                  <a:latin typeface="Times New Roman" pitchFamily="18" charset="0"/>
                  <a:cs typeface="Times New Roman" pitchFamily="18" charset="0"/>
                </a:rPr>
                <a:t>problem behavior</a:t>
              </a:r>
              <a:endParaRPr lang="en-US" sz="2400" dirty="0">
                <a:latin typeface="Times New Roman" pitchFamily="18" charset="0"/>
                <a:cs typeface="Times New Roman" pitchFamily="18" charset="0"/>
              </a:endParaRPr>
            </a:p>
            <a:p>
              <a:pPr algn="ctr"/>
              <a:endParaRPr lang="en-US" sz="2400" dirty="0">
                <a:latin typeface="Times New Roman" pitchFamily="18" charset="0"/>
                <a:cs typeface="Times New Roman" pitchFamily="18" charset="0"/>
              </a:endParaRPr>
            </a:p>
          </p:txBody>
        </p:sp>
        <p:sp>
          <p:nvSpPr>
            <p:cNvPr id="10" name="Oval 9"/>
            <p:cNvSpPr/>
            <p:nvPr/>
          </p:nvSpPr>
          <p:spPr>
            <a:xfrm>
              <a:off x="3895725" y="971556"/>
              <a:ext cx="1112520" cy="749300"/>
            </a:xfrm>
            <a:prstGeom prst="ellipse">
              <a:avLst/>
            </a:prstGeom>
            <a:noFill/>
            <a:ln w="6350">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grpSp>
      <p:sp>
        <p:nvSpPr>
          <p:cNvPr id="20" name="Right Arrow 19"/>
          <p:cNvSpPr/>
          <p:nvPr/>
        </p:nvSpPr>
        <p:spPr>
          <a:xfrm>
            <a:off x="2719639" y="6125841"/>
            <a:ext cx="2072640" cy="474438"/>
          </a:xfrm>
          <a:prstGeom prst="rightArrow">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744485" y="5515729"/>
            <a:ext cx="2343734" cy="511615"/>
          </a:xfrm>
          <a:prstGeom prst="rect">
            <a:avLst/>
          </a:prstGeom>
          <a:noFill/>
        </p:spPr>
        <p:txBody>
          <a:bodyPr wrap="square" rtlCol="0">
            <a:spAutoFit/>
          </a:bodyPr>
          <a:lstStyle/>
          <a:p>
            <a:pPr>
              <a:lnSpc>
                <a:spcPct val="120000"/>
              </a:lnSpc>
            </a:pPr>
            <a:r>
              <a:rPr lang="nl-BE" sz="2500" dirty="0"/>
              <a:t>Sterk positief</a:t>
            </a:r>
            <a:endParaRPr lang="en-US" sz="2500" dirty="0"/>
          </a:p>
        </p:txBody>
      </p:sp>
      <p:grpSp>
        <p:nvGrpSpPr>
          <p:cNvPr id="13" name="Group 12">
            <a:extLst>
              <a:ext uri="{FF2B5EF4-FFF2-40B4-BE49-F238E27FC236}">
                <a16:creationId xmlns:a16="http://schemas.microsoft.com/office/drawing/2014/main" id="{CD45BF67-FC70-4652-8B72-84B16FC91BDA}"/>
              </a:ext>
            </a:extLst>
          </p:cNvPr>
          <p:cNvGrpSpPr/>
          <p:nvPr/>
        </p:nvGrpSpPr>
        <p:grpSpPr>
          <a:xfrm>
            <a:off x="7970143" y="3435589"/>
            <a:ext cx="8059674" cy="3835353"/>
            <a:chOff x="7970143" y="3435589"/>
            <a:chExt cx="8059674" cy="3835353"/>
          </a:xfrm>
        </p:grpSpPr>
        <p:grpSp>
          <p:nvGrpSpPr>
            <p:cNvPr id="23" name="Group 22"/>
            <p:cNvGrpSpPr/>
            <p:nvPr/>
          </p:nvGrpSpPr>
          <p:grpSpPr>
            <a:xfrm>
              <a:off x="7970143" y="5650612"/>
              <a:ext cx="2335200" cy="1620330"/>
              <a:chOff x="0" y="0"/>
              <a:chExt cx="1112520" cy="767531"/>
            </a:xfrm>
          </p:grpSpPr>
          <p:sp>
            <p:nvSpPr>
              <p:cNvPr id="24" name="TextBox 141"/>
              <p:cNvSpPr txBox="1"/>
              <p:nvPr/>
            </p:nvSpPr>
            <p:spPr>
              <a:xfrm>
                <a:off x="108861" y="67475"/>
                <a:ext cx="883328" cy="700056"/>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2400" dirty="0">
                    <a:latin typeface="Times New Roman" pitchFamily="18" charset="0"/>
                    <a:cs typeface="Times New Roman" pitchFamily="18" charset="0"/>
                  </a:rPr>
                  <a:t>Parenting</a:t>
                </a:r>
              </a:p>
              <a:p>
                <a:pPr algn="ctr"/>
                <a:r>
                  <a:rPr lang="en-US" sz="2400" dirty="0">
                    <a:latin typeface="Times New Roman" pitchFamily="18" charset="0"/>
                    <a:cs typeface="Times New Roman" pitchFamily="18" charset="0"/>
                  </a:rPr>
                  <a:t>stress </a:t>
                </a:r>
              </a:p>
              <a:p>
                <a:pPr algn="ctr"/>
                <a:r>
                  <a:rPr lang="en-US" sz="2400" dirty="0">
                    <a:latin typeface="Times New Roman" pitchFamily="18" charset="0"/>
                    <a:cs typeface="Times New Roman" pitchFamily="18" charset="0"/>
                  </a:rPr>
                  <a:t>(Mother)</a:t>
                </a:r>
              </a:p>
              <a:p>
                <a:pPr algn="ctr"/>
                <a:endParaRPr lang="en-US" sz="2400" dirty="0">
                  <a:latin typeface="Times New Roman" pitchFamily="18" charset="0"/>
                  <a:cs typeface="Times New Roman" pitchFamily="18" charset="0"/>
                </a:endParaRPr>
              </a:p>
            </p:txBody>
          </p:sp>
          <p:sp>
            <p:nvSpPr>
              <p:cNvPr id="25" name="Oval 24"/>
              <p:cNvSpPr/>
              <p:nvPr/>
            </p:nvSpPr>
            <p:spPr>
              <a:xfrm>
                <a:off x="0" y="0"/>
                <a:ext cx="1112520" cy="749300"/>
              </a:xfrm>
              <a:prstGeom prst="ellipse">
                <a:avLst/>
              </a:prstGeom>
              <a:noFill/>
              <a:ln w="6350">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dirty="0"/>
              </a:p>
            </p:txBody>
          </p:sp>
        </p:grpSp>
        <p:grpSp>
          <p:nvGrpSpPr>
            <p:cNvPr id="26" name="Group 25"/>
            <p:cNvGrpSpPr/>
            <p:nvPr/>
          </p:nvGrpSpPr>
          <p:grpSpPr>
            <a:xfrm>
              <a:off x="13633535" y="5528523"/>
              <a:ext cx="2396282" cy="1689740"/>
              <a:chOff x="3895725" y="971556"/>
              <a:chExt cx="1112520" cy="809705"/>
            </a:xfrm>
          </p:grpSpPr>
          <p:sp>
            <p:nvSpPr>
              <p:cNvPr id="27" name="TextBox 187"/>
              <p:cNvSpPr txBox="1"/>
              <p:nvPr/>
            </p:nvSpPr>
            <p:spPr>
              <a:xfrm>
                <a:off x="3969735" y="1081205"/>
                <a:ext cx="986235" cy="700056"/>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2400" dirty="0">
                    <a:latin typeface="Times New Roman" pitchFamily="18" charset="0"/>
                    <a:cs typeface="Times New Roman" pitchFamily="18" charset="0"/>
                  </a:rPr>
                  <a:t>Adolescent</a:t>
                </a:r>
              </a:p>
              <a:p>
                <a:pPr algn="ctr"/>
                <a:r>
                  <a:rPr lang="en-US" sz="2400" baseline="0" dirty="0">
                    <a:latin typeface="Times New Roman" pitchFamily="18" charset="0"/>
                    <a:cs typeface="Times New Roman" pitchFamily="18" charset="0"/>
                  </a:rPr>
                  <a:t>problem behavior</a:t>
                </a:r>
                <a:endParaRPr lang="en-US" sz="2400" dirty="0">
                  <a:latin typeface="Times New Roman" pitchFamily="18" charset="0"/>
                  <a:cs typeface="Times New Roman" pitchFamily="18" charset="0"/>
                </a:endParaRPr>
              </a:p>
              <a:p>
                <a:pPr algn="ctr"/>
                <a:endParaRPr lang="en-US" sz="2400" dirty="0">
                  <a:latin typeface="Times New Roman" pitchFamily="18" charset="0"/>
                  <a:cs typeface="Times New Roman" pitchFamily="18" charset="0"/>
                </a:endParaRPr>
              </a:p>
            </p:txBody>
          </p:sp>
          <p:sp>
            <p:nvSpPr>
              <p:cNvPr id="28" name="Oval 27"/>
              <p:cNvSpPr/>
              <p:nvPr/>
            </p:nvSpPr>
            <p:spPr>
              <a:xfrm>
                <a:off x="3895725" y="971556"/>
                <a:ext cx="1112520" cy="749300"/>
              </a:xfrm>
              <a:prstGeom prst="ellipse">
                <a:avLst/>
              </a:prstGeom>
              <a:noFill/>
              <a:ln w="6350">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grpSp>
        <p:grpSp>
          <p:nvGrpSpPr>
            <p:cNvPr id="29" name="Group 28"/>
            <p:cNvGrpSpPr/>
            <p:nvPr/>
          </p:nvGrpSpPr>
          <p:grpSpPr>
            <a:xfrm>
              <a:off x="10786694" y="3435589"/>
              <a:ext cx="2335200" cy="1620330"/>
              <a:chOff x="0" y="0"/>
              <a:chExt cx="1112520" cy="767531"/>
            </a:xfrm>
          </p:grpSpPr>
          <p:sp>
            <p:nvSpPr>
              <p:cNvPr id="30" name="TextBox 141"/>
              <p:cNvSpPr txBox="1"/>
              <p:nvPr/>
            </p:nvSpPr>
            <p:spPr>
              <a:xfrm>
                <a:off x="41075" y="67475"/>
                <a:ext cx="1001852" cy="700056"/>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2400" dirty="0">
                    <a:latin typeface="Times New Roman" pitchFamily="18" charset="0"/>
                    <a:cs typeface="Times New Roman" pitchFamily="18" charset="0"/>
                  </a:rPr>
                  <a:t>Open </a:t>
                </a:r>
              </a:p>
              <a:p>
                <a:pPr algn="ctr"/>
                <a:r>
                  <a:rPr lang="en-US" sz="2400" dirty="0">
                    <a:latin typeface="Times New Roman" pitchFamily="18" charset="0"/>
                    <a:cs typeface="Times New Roman" pitchFamily="18" charset="0"/>
                  </a:rPr>
                  <a:t>mother-child communication</a:t>
                </a:r>
              </a:p>
              <a:p>
                <a:pPr algn="ctr"/>
                <a:endParaRPr lang="en-US" sz="2400" dirty="0">
                  <a:latin typeface="Times New Roman" pitchFamily="18" charset="0"/>
                  <a:cs typeface="Times New Roman" pitchFamily="18" charset="0"/>
                </a:endParaRPr>
              </a:p>
            </p:txBody>
          </p:sp>
          <p:sp>
            <p:nvSpPr>
              <p:cNvPr id="31" name="Oval 30"/>
              <p:cNvSpPr/>
              <p:nvPr/>
            </p:nvSpPr>
            <p:spPr>
              <a:xfrm>
                <a:off x="0" y="0"/>
                <a:ext cx="1112520" cy="749300"/>
              </a:xfrm>
              <a:prstGeom prst="ellipse">
                <a:avLst/>
              </a:prstGeom>
              <a:noFill/>
              <a:ln w="6350">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grpSp>
        <p:sp>
          <p:nvSpPr>
            <p:cNvPr id="32" name="Right Arrow 31"/>
            <p:cNvSpPr/>
            <p:nvPr/>
          </p:nvSpPr>
          <p:spPr>
            <a:xfrm>
              <a:off x="10872912" y="6120934"/>
              <a:ext cx="2072640" cy="474438"/>
            </a:xfrm>
            <a:prstGeom prst="rightArrow">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p:cNvSpPr/>
            <p:nvPr/>
          </p:nvSpPr>
          <p:spPr>
            <a:xfrm rot="19442284">
              <a:off x="9779247" y="5038464"/>
              <a:ext cx="1395105" cy="474438"/>
            </a:xfrm>
            <a:prstGeom prst="rightArrow">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Arrow 33"/>
            <p:cNvSpPr/>
            <p:nvPr/>
          </p:nvSpPr>
          <p:spPr>
            <a:xfrm rot="2082872">
              <a:off x="12794794" y="4976433"/>
              <a:ext cx="1350028" cy="474438"/>
            </a:xfrm>
            <a:prstGeom prst="rightArrow">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rot="19379719">
              <a:off x="9133476" y="4273878"/>
              <a:ext cx="2343734" cy="511615"/>
            </a:xfrm>
            <a:prstGeom prst="rect">
              <a:avLst/>
            </a:prstGeom>
            <a:noFill/>
          </p:spPr>
          <p:txBody>
            <a:bodyPr wrap="square" rtlCol="0">
              <a:spAutoFit/>
            </a:bodyPr>
            <a:lstStyle/>
            <a:p>
              <a:pPr>
                <a:lnSpc>
                  <a:spcPct val="120000"/>
                </a:lnSpc>
              </a:pPr>
              <a:r>
                <a:rPr lang="nl-BE" sz="2500" dirty="0"/>
                <a:t> negatief</a:t>
              </a:r>
              <a:endParaRPr lang="en-US" sz="2500" dirty="0"/>
            </a:p>
          </p:txBody>
        </p:sp>
        <p:sp>
          <p:nvSpPr>
            <p:cNvPr id="36" name="TextBox 35"/>
            <p:cNvSpPr txBox="1"/>
            <p:nvPr/>
          </p:nvSpPr>
          <p:spPr>
            <a:xfrm rot="2080795">
              <a:off x="12925241" y="4706894"/>
              <a:ext cx="2343734" cy="511615"/>
            </a:xfrm>
            <a:prstGeom prst="rect">
              <a:avLst/>
            </a:prstGeom>
            <a:noFill/>
          </p:spPr>
          <p:txBody>
            <a:bodyPr wrap="square" rtlCol="0">
              <a:spAutoFit/>
            </a:bodyPr>
            <a:lstStyle/>
            <a:p>
              <a:pPr>
                <a:lnSpc>
                  <a:spcPct val="120000"/>
                </a:lnSpc>
              </a:pPr>
              <a:r>
                <a:rPr lang="nl-BE" sz="2500" dirty="0"/>
                <a:t> negatief</a:t>
              </a:r>
              <a:endParaRPr lang="en-US" sz="2500" dirty="0"/>
            </a:p>
          </p:txBody>
        </p:sp>
        <p:sp>
          <p:nvSpPr>
            <p:cNvPr id="37" name="TextBox 36"/>
            <p:cNvSpPr txBox="1"/>
            <p:nvPr/>
          </p:nvSpPr>
          <p:spPr>
            <a:xfrm>
              <a:off x="10815251" y="5568477"/>
              <a:ext cx="2343734" cy="511615"/>
            </a:xfrm>
            <a:prstGeom prst="rect">
              <a:avLst/>
            </a:prstGeom>
            <a:noFill/>
          </p:spPr>
          <p:txBody>
            <a:bodyPr wrap="square" rtlCol="0">
              <a:spAutoFit/>
            </a:bodyPr>
            <a:lstStyle/>
            <a:p>
              <a:pPr>
                <a:lnSpc>
                  <a:spcPct val="120000"/>
                </a:lnSpc>
              </a:pPr>
              <a:r>
                <a:rPr lang="nl-BE" sz="2500" dirty="0"/>
                <a:t> zwak positief</a:t>
              </a:r>
              <a:endParaRPr lang="en-US" sz="2500" dirty="0"/>
            </a:p>
          </p:txBody>
        </p:sp>
      </p:grpSp>
      <p:sp>
        <p:nvSpPr>
          <p:cNvPr id="15" name="Rectangle 14"/>
          <p:cNvSpPr/>
          <p:nvPr/>
        </p:nvSpPr>
        <p:spPr>
          <a:xfrm>
            <a:off x="7696200" y="3435589"/>
            <a:ext cx="45720" cy="4956800"/>
          </a:xfrm>
          <a:prstGeom prst="rect">
            <a:avLst/>
          </a:prstGeom>
          <a:noFill/>
          <a:ln w="31750">
            <a:solidFill>
              <a:srgbClr val="1E6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8889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Rol van variabelen in OV: beïnvloedende variabele</a:t>
            </a:r>
            <a:endParaRPr lang="en-US" dirty="0"/>
          </a:p>
        </p:txBody>
      </p:sp>
      <p:sp>
        <p:nvSpPr>
          <p:cNvPr id="3" name="Content Placeholder 2"/>
          <p:cNvSpPr>
            <a:spLocks noGrp="1"/>
          </p:cNvSpPr>
          <p:nvPr>
            <p:ph idx="1"/>
          </p:nvPr>
        </p:nvSpPr>
        <p:spPr>
          <a:xfrm>
            <a:off x="327069" y="1816273"/>
            <a:ext cx="16858641" cy="7662526"/>
          </a:xfrm>
          <a:solidFill>
            <a:schemeClr val="bg1"/>
          </a:solidFill>
        </p:spPr>
        <p:txBody>
          <a:bodyPr/>
          <a:lstStyle/>
          <a:p>
            <a:pPr marL="86400" indent="0">
              <a:buNone/>
            </a:pPr>
            <a:r>
              <a:rPr lang="nl-BE" dirty="0"/>
              <a:t>De derde variabele is de </a:t>
            </a:r>
            <a:r>
              <a:rPr lang="nl-BE" b="1" dirty="0"/>
              <a:t>mediërende variabele</a:t>
            </a:r>
            <a:r>
              <a:rPr lang="nl-BE" dirty="0"/>
              <a:t>:</a:t>
            </a:r>
          </a:p>
          <a:p>
            <a:pPr marL="720000" lvl="1" indent="0">
              <a:buNone/>
            </a:pPr>
            <a:r>
              <a:rPr lang="nl-BE" dirty="0"/>
              <a:t>	X: Onafhankelijke variabele</a:t>
            </a:r>
          </a:p>
          <a:p>
            <a:pPr marL="720000" lvl="1" indent="0">
              <a:buNone/>
            </a:pPr>
            <a:r>
              <a:rPr lang="nl-BE" dirty="0"/>
              <a:t>	Y: Afhankelijke variabele</a:t>
            </a:r>
          </a:p>
          <a:p>
            <a:pPr marL="720000" lvl="1" indent="0">
              <a:buNone/>
            </a:pPr>
            <a:r>
              <a:rPr lang="nl-BE" dirty="0"/>
              <a:t>	Z: Mediërende variabele</a:t>
            </a:r>
          </a:p>
          <a:p>
            <a:endParaRPr lang="nl-BE" sz="1000" dirty="0"/>
          </a:p>
          <a:p>
            <a:endParaRPr lang="nl-BE" sz="1000" dirty="0"/>
          </a:p>
          <a:p>
            <a:pPr marL="86400" indent="0">
              <a:buNone/>
            </a:pPr>
            <a:r>
              <a:rPr lang="nl-BE" dirty="0"/>
              <a:t>1. X moet gerelateerd zijn aan Y</a:t>
            </a:r>
            <a:r>
              <a:rPr lang="en-US" dirty="0"/>
              <a:t> </a:t>
            </a:r>
          </a:p>
          <a:p>
            <a:pPr marL="86400" indent="0">
              <a:buNone/>
            </a:pPr>
            <a:r>
              <a:rPr lang="en-US" sz="2400" i="1" dirty="0"/>
              <a:t>		</a:t>
            </a:r>
            <a:r>
              <a:rPr lang="en-US" sz="2400" i="1" dirty="0">
                <a:sym typeface="Wingdings" panose="05000000000000000000" pitchFamily="2" charset="2"/>
              </a:rPr>
              <a:t> </a:t>
            </a:r>
            <a:r>
              <a:rPr lang="en-US" sz="2400" i="1" dirty="0" err="1">
                <a:sym typeface="Wingdings" panose="05000000000000000000" pitchFamily="2" charset="2"/>
              </a:rPr>
              <a:t>bv</a:t>
            </a:r>
            <a:r>
              <a:rPr lang="en-US" sz="2400" i="1" dirty="0">
                <a:sym typeface="Wingdings" panose="05000000000000000000" pitchFamily="2" charset="2"/>
              </a:rPr>
              <a:t>. </a:t>
            </a:r>
            <a:r>
              <a:rPr lang="en-US" sz="2400" i="1" dirty="0" err="1"/>
              <a:t>als</a:t>
            </a:r>
            <a:r>
              <a:rPr lang="en-US" sz="2400" i="1" dirty="0"/>
              <a:t> </a:t>
            </a:r>
            <a:r>
              <a:rPr lang="en-US" sz="2400" i="1" dirty="0" err="1"/>
              <a:t>er</a:t>
            </a:r>
            <a:r>
              <a:rPr lang="en-US" sz="2400" i="1" dirty="0"/>
              <a:t> </a:t>
            </a:r>
            <a:r>
              <a:rPr lang="en-US" sz="2400" i="1" dirty="0" err="1"/>
              <a:t>geen</a:t>
            </a:r>
            <a:r>
              <a:rPr lang="en-US" sz="2400" i="1" dirty="0"/>
              <a:t> </a:t>
            </a:r>
            <a:r>
              <a:rPr lang="en-US" sz="2400" i="1" dirty="0" err="1"/>
              <a:t>verband</a:t>
            </a:r>
            <a:r>
              <a:rPr lang="en-US" sz="2400" i="1" dirty="0"/>
              <a:t> is </a:t>
            </a:r>
            <a:r>
              <a:rPr lang="en-US" sz="2400" i="1" dirty="0" err="1"/>
              <a:t>tussen</a:t>
            </a:r>
            <a:r>
              <a:rPr lang="en-US" sz="2400" i="1" dirty="0"/>
              <a:t> stress en </a:t>
            </a:r>
            <a:r>
              <a:rPr lang="en-US" sz="2400" i="1" dirty="0" err="1"/>
              <a:t>probleemgedrag</a:t>
            </a:r>
            <a:r>
              <a:rPr lang="en-US" sz="2400" i="1" dirty="0"/>
              <a:t>, </a:t>
            </a:r>
          </a:p>
          <a:p>
            <a:pPr marL="86400" indent="0">
              <a:buNone/>
            </a:pPr>
            <a:r>
              <a:rPr lang="en-US" sz="2400" i="1" dirty="0"/>
              <a:t>				</a:t>
            </a:r>
            <a:r>
              <a:rPr lang="en-US" sz="2400" i="1" dirty="0" err="1"/>
              <a:t>valt</a:t>
            </a:r>
            <a:r>
              <a:rPr lang="en-US" sz="2400" i="1" dirty="0"/>
              <a:t> </a:t>
            </a:r>
            <a:r>
              <a:rPr lang="en-US" sz="2400" i="1" dirty="0" err="1"/>
              <a:t>er</a:t>
            </a:r>
            <a:r>
              <a:rPr lang="en-US" sz="2400" i="1" dirty="0"/>
              <a:t> </a:t>
            </a:r>
            <a:r>
              <a:rPr lang="en-US" sz="2400" i="1" dirty="0" err="1"/>
              <a:t>niets</a:t>
            </a:r>
            <a:r>
              <a:rPr lang="en-US" sz="2400" i="1" dirty="0"/>
              <a:t> </a:t>
            </a:r>
            <a:r>
              <a:rPr lang="en-US" sz="2400" i="1" dirty="0" err="1"/>
              <a:t>te</a:t>
            </a:r>
            <a:r>
              <a:rPr lang="en-US" sz="2400" i="1" dirty="0"/>
              <a:t> </a:t>
            </a:r>
            <a:r>
              <a:rPr lang="en-US" sz="2400" i="1" dirty="0" err="1"/>
              <a:t>onderzoeken</a:t>
            </a:r>
            <a:endParaRPr lang="en-US" sz="2400" i="1" dirty="0"/>
          </a:p>
          <a:p>
            <a:pPr marL="86400" indent="0">
              <a:buNone/>
            </a:pPr>
            <a:endParaRPr lang="en-US" sz="2400" dirty="0"/>
          </a:p>
          <a:p>
            <a:pPr marL="86400" indent="0">
              <a:buNone/>
            </a:pPr>
            <a:r>
              <a:rPr lang="nl-BE" dirty="0"/>
              <a:t>2. Z moet gerelateerd zijn aan X en Y</a:t>
            </a:r>
          </a:p>
          <a:p>
            <a:pPr marL="86400" indent="0">
              <a:buNone/>
            </a:pPr>
            <a:r>
              <a:rPr lang="nl-BE" dirty="0">
                <a:sym typeface="Wingdings" panose="05000000000000000000" pitchFamily="2" charset="2"/>
              </a:rPr>
              <a:t>	</a:t>
            </a:r>
            <a:r>
              <a:rPr lang="nl-BE" sz="2400" i="1" dirty="0">
                <a:sym typeface="Wingdings" panose="05000000000000000000" pitchFamily="2" charset="2"/>
              </a:rPr>
              <a:t>	bv. je verwacht dat stress een invloed heeft op hoe ouders met hun kinderen praten</a:t>
            </a:r>
          </a:p>
          <a:p>
            <a:pPr marL="86400" indent="0">
              <a:buNone/>
            </a:pPr>
            <a:r>
              <a:rPr lang="nl-BE" sz="2400" i="1" dirty="0">
                <a:sym typeface="Wingdings" panose="05000000000000000000" pitchFamily="2" charset="2"/>
              </a:rPr>
              <a:t>		bv. je verwacht dat hoe ouders met hun kind praten een invloed heeft op hun gedrag</a:t>
            </a:r>
          </a:p>
          <a:p>
            <a:pPr marL="86400" indent="0">
              <a:buNone/>
            </a:pPr>
            <a:endParaRPr lang="nl-BE" sz="2400" i="1" dirty="0">
              <a:sym typeface="Wingdings" panose="05000000000000000000" pitchFamily="2" charset="2"/>
            </a:endParaRPr>
          </a:p>
          <a:p>
            <a:pPr marL="86400" indent="0">
              <a:buNone/>
            </a:pPr>
            <a:r>
              <a:rPr lang="nl-BE" dirty="0"/>
              <a:t>3. De initiële relatie tussen X en Y verzwakt door de invloed van Z</a:t>
            </a:r>
          </a:p>
        </p:txBody>
      </p:sp>
      <p:sp>
        <p:nvSpPr>
          <p:cNvPr id="4" name="Slide Number Placeholder 3"/>
          <p:cNvSpPr>
            <a:spLocks noGrp="1"/>
          </p:cNvSpPr>
          <p:nvPr>
            <p:ph type="sldNum" sz="quarter" idx="12"/>
          </p:nvPr>
        </p:nvSpPr>
        <p:spPr/>
        <p:txBody>
          <a:bodyPr/>
          <a:lstStyle/>
          <a:p>
            <a:fld id="{7AE184E0-0BD4-4705-A12B-9B71DDE63301}" type="slidenum">
              <a:rPr lang="en-GB" noProof="0" smtClean="0"/>
              <a:t>42</a:t>
            </a:fld>
            <a:endParaRPr lang="en-GB" noProof="0" dirty="0"/>
          </a:p>
        </p:txBody>
      </p:sp>
      <p:sp>
        <p:nvSpPr>
          <p:cNvPr id="5" name="Content Placeholder 4"/>
          <p:cNvSpPr>
            <a:spLocks noGrp="1"/>
          </p:cNvSpPr>
          <p:nvPr>
            <p:ph idx="13"/>
          </p:nvPr>
        </p:nvSpPr>
        <p:spPr/>
        <p:txBody>
          <a:bodyPr/>
          <a:lstStyle/>
          <a:p>
            <a:endParaRPr lang="en-US"/>
          </a:p>
        </p:txBody>
      </p:sp>
      <p:grpSp>
        <p:nvGrpSpPr>
          <p:cNvPr id="12" name="Group 11"/>
          <p:cNvGrpSpPr/>
          <p:nvPr/>
        </p:nvGrpSpPr>
        <p:grpSpPr>
          <a:xfrm>
            <a:off x="14562678" y="1853023"/>
            <a:ext cx="1134776" cy="791188"/>
            <a:chOff x="0" y="0"/>
            <a:chExt cx="1112520" cy="767531"/>
          </a:xfrm>
        </p:grpSpPr>
        <p:sp>
          <p:nvSpPr>
            <p:cNvPr id="13" name="TextBox 141"/>
            <p:cNvSpPr txBox="1"/>
            <p:nvPr/>
          </p:nvSpPr>
          <p:spPr>
            <a:xfrm>
              <a:off x="41075" y="67475"/>
              <a:ext cx="1001852" cy="700056"/>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3200" dirty="0">
                  <a:latin typeface="Times New Roman" pitchFamily="18" charset="0"/>
                  <a:cs typeface="Times New Roman" pitchFamily="18" charset="0"/>
                </a:rPr>
                <a:t>z</a:t>
              </a:r>
            </a:p>
            <a:p>
              <a:pPr algn="ctr"/>
              <a:endParaRPr lang="en-US" sz="3200" dirty="0">
                <a:latin typeface="Times New Roman" pitchFamily="18" charset="0"/>
                <a:cs typeface="Times New Roman" pitchFamily="18" charset="0"/>
              </a:endParaRPr>
            </a:p>
          </p:txBody>
        </p:sp>
        <p:sp>
          <p:nvSpPr>
            <p:cNvPr id="14" name="Oval 13"/>
            <p:cNvSpPr/>
            <p:nvPr/>
          </p:nvSpPr>
          <p:spPr>
            <a:xfrm>
              <a:off x="0" y="0"/>
              <a:ext cx="1112520" cy="749300"/>
            </a:xfrm>
            <a:prstGeom prst="ellipse">
              <a:avLst/>
            </a:prstGeom>
            <a:noFill/>
            <a:ln w="6350">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grpSp>
      <p:grpSp>
        <p:nvGrpSpPr>
          <p:cNvPr id="21" name="Group 20"/>
          <p:cNvGrpSpPr/>
          <p:nvPr/>
        </p:nvGrpSpPr>
        <p:grpSpPr>
          <a:xfrm>
            <a:off x="13286617" y="2816977"/>
            <a:ext cx="1134776" cy="791188"/>
            <a:chOff x="0" y="0"/>
            <a:chExt cx="1112520" cy="767531"/>
          </a:xfrm>
        </p:grpSpPr>
        <p:sp>
          <p:nvSpPr>
            <p:cNvPr id="22" name="TextBox 141"/>
            <p:cNvSpPr txBox="1"/>
            <p:nvPr/>
          </p:nvSpPr>
          <p:spPr>
            <a:xfrm>
              <a:off x="41075" y="67475"/>
              <a:ext cx="1001852" cy="700056"/>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nl-BE" sz="3200" dirty="0">
                  <a:latin typeface="Times New Roman" pitchFamily="18" charset="0"/>
                  <a:cs typeface="Times New Roman" pitchFamily="18" charset="0"/>
                </a:rPr>
                <a:t>x</a:t>
              </a:r>
              <a:endParaRPr lang="en-US" sz="3200" dirty="0">
                <a:latin typeface="Times New Roman" pitchFamily="18" charset="0"/>
                <a:cs typeface="Times New Roman" pitchFamily="18" charset="0"/>
              </a:endParaRPr>
            </a:p>
            <a:p>
              <a:pPr algn="ctr"/>
              <a:endParaRPr lang="en-US" sz="3200" dirty="0">
                <a:latin typeface="Times New Roman" pitchFamily="18" charset="0"/>
                <a:cs typeface="Times New Roman" pitchFamily="18" charset="0"/>
              </a:endParaRPr>
            </a:p>
          </p:txBody>
        </p:sp>
        <p:sp>
          <p:nvSpPr>
            <p:cNvPr id="23" name="Oval 22"/>
            <p:cNvSpPr/>
            <p:nvPr/>
          </p:nvSpPr>
          <p:spPr>
            <a:xfrm>
              <a:off x="0" y="0"/>
              <a:ext cx="1112520" cy="749300"/>
            </a:xfrm>
            <a:prstGeom prst="ellipse">
              <a:avLst/>
            </a:prstGeom>
            <a:noFill/>
            <a:ln w="6350">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grpSp>
      <p:grpSp>
        <p:nvGrpSpPr>
          <p:cNvPr id="24" name="Group 23"/>
          <p:cNvGrpSpPr/>
          <p:nvPr/>
        </p:nvGrpSpPr>
        <p:grpSpPr>
          <a:xfrm>
            <a:off x="15889648" y="2827613"/>
            <a:ext cx="1134776" cy="791188"/>
            <a:chOff x="0" y="0"/>
            <a:chExt cx="1112520" cy="767531"/>
          </a:xfrm>
        </p:grpSpPr>
        <p:sp>
          <p:nvSpPr>
            <p:cNvPr id="25" name="TextBox 141"/>
            <p:cNvSpPr txBox="1"/>
            <p:nvPr/>
          </p:nvSpPr>
          <p:spPr>
            <a:xfrm>
              <a:off x="41075" y="67475"/>
              <a:ext cx="1001852" cy="700056"/>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nl-BE" sz="3200" dirty="0">
                  <a:latin typeface="Times New Roman" pitchFamily="18" charset="0"/>
                  <a:cs typeface="Times New Roman" pitchFamily="18" charset="0"/>
                </a:rPr>
                <a:t>y</a:t>
              </a:r>
              <a:endParaRPr lang="en-US" sz="3200" dirty="0">
                <a:latin typeface="Times New Roman" pitchFamily="18" charset="0"/>
                <a:cs typeface="Times New Roman" pitchFamily="18" charset="0"/>
              </a:endParaRPr>
            </a:p>
            <a:p>
              <a:pPr algn="ctr"/>
              <a:endParaRPr lang="en-US" sz="3200" dirty="0">
                <a:latin typeface="Times New Roman" pitchFamily="18" charset="0"/>
                <a:cs typeface="Times New Roman" pitchFamily="18" charset="0"/>
              </a:endParaRPr>
            </a:p>
          </p:txBody>
        </p:sp>
        <p:sp>
          <p:nvSpPr>
            <p:cNvPr id="26" name="Oval 25"/>
            <p:cNvSpPr/>
            <p:nvPr/>
          </p:nvSpPr>
          <p:spPr>
            <a:xfrm>
              <a:off x="0" y="0"/>
              <a:ext cx="1112520" cy="749300"/>
            </a:xfrm>
            <a:prstGeom prst="ellipse">
              <a:avLst/>
            </a:prstGeom>
            <a:noFill/>
            <a:ln w="6350">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grpSp>
      <p:sp>
        <p:nvSpPr>
          <p:cNvPr id="27" name="Right Arrow 26"/>
          <p:cNvSpPr/>
          <p:nvPr/>
        </p:nvSpPr>
        <p:spPr>
          <a:xfrm>
            <a:off x="14661134" y="3084564"/>
            <a:ext cx="1036320" cy="237219"/>
          </a:xfrm>
          <a:prstGeom prst="rightArrow">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rot="20221207">
            <a:off x="14223273" y="2581862"/>
            <a:ext cx="518160" cy="165888"/>
          </a:xfrm>
          <a:prstGeom prst="rightArrow">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p:cNvSpPr/>
          <p:nvPr/>
        </p:nvSpPr>
        <p:spPr>
          <a:xfrm rot="1647378" flipV="1">
            <a:off x="15672464" y="2597265"/>
            <a:ext cx="518160" cy="138725"/>
          </a:xfrm>
          <a:prstGeom prst="rightArrow">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168EF39-4485-4D29-BD7C-B0FA028CECC9}"/>
              </a:ext>
            </a:extLst>
          </p:cNvPr>
          <p:cNvPicPr>
            <a:picLocks noChangeAspect="1"/>
          </p:cNvPicPr>
          <p:nvPr/>
        </p:nvPicPr>
        <p:blipFill>
          <a:blip r:embed="rId3"/>
          <a:stretch>
            <a:fillRect/>
          </a:stretch>
        </p:blipFill>
        <p:spPr>
          <a:xfrm>
            <a:off x="13323471" y="4164142"/>
            <a:ext cx="3813368" cy="1747596"/>
          </a:xfrm>
          <a:prstGeom prst="rect">
            <a:avLst/>
          </a:prstGeom>
        </p:spPr>
      </p:pic>
    </p:spTree>
    <p:extLst>
      <p:ext uri="{BB962C8B-B14F-4D97-AF65-F5344CB8AC3E}">
        <p14:creationId xmlns:p14="http://schemas.microsoft.com/office/powerpoint/2010/main" val="40857046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Rol van variabelen in OV: beïnvloedende variabele</a:t>
            </a:r>
            <a:endParaRPr lang="en-US" dirty="0"/>
          </a:p>
        </p:txBody>
      </p:sp>
      <p:sp>
        <p:nvSpPr>
          <p:cNvPr id="3" name="Content Placeholder 2"/>
          <p:cNvSpPr>
            <a:spLocks noGrp="1"/>
          </p:cNvSpPr>
          <p:nvPr>
            <p:ph idx="1"/>
          </p:nvPr>
        </p:nvSpPr>
        <p:spPr/>
        <p:txBody>
          <a:bodyPr/>
          <a:lstStyle/>
          <a:p>
            <a:r>
              <a:rPr lang="nl-BE" dirty="0"/>
              <a:t>De derde variabele is de </a:t>
            </a:r>
            <a:r>
              <a:rPr lang="nl-BE" b="1" dirty="0"/>
              <a:t>modererende variabele</a:t>
            </a:r>
            <a:r>
              <a:rPr lang="nl-BE" dirty="0"/>
              <a:t>:</a:t>
            </a:r>
          </a:p>
          <a:p>
            <a:pPr lvl="1"/>
            <a:r>
              <a:rPr lang="nl-BE" dirty="0"/>
              <a:t>X: Onafhankelijke variabele</a:t>
            </a:r>
          </a:p>
          <a:p>
            <a:pPr lvl="1"/>
            <a:r>
              <a:rPr lang="nl-BE" dirty="0"/>
              <a:t>Y: Afhankelijke variabele</a:t>
            </a:r>
          </a:p>
          <a:p>
            <a:pPr lvl="1"/>
            <a:r>
              <a:rPr lang="nl-BE" dirty="0"/>
              <a:t>Z: Modererende variabele</a:t>
            </a:r>
          </a:p>
          <a:p>
            <a:endParaRPr lang="nl-BE" dirty="0"/>
          </a:p>
          <a:p>
            <a:r>
              <a:rPr lang="nl-BE" dirty="0"/>
              <a:t>De relatie tussen X en Y is niet constant, maar hangt af van Z</a:t>
            </a:r>
          </a:p>
          <a:p>
            <a:pPr marL="86400" indent="0">
              <a:buNone/>
            </a:pPr>
            <a:r>
              <a:rPr lang="nl-BE" sz="2400" i="1" dirty="0"/>
              <a:t>		Bv. geslacht (</a:t>
            </a:r>
            <a:r>
              <a:rPr lang="nl-BE" sz="2400" i="1" dirty="0" err="1"/>
              <a:t>z</a:t>
            </a:r>
            <a:r>
              <a:rPr lang="nl-BE" sz="2400" i="1" dirty="0"/>
              <a:t>)</a:t>
            </a:r>
          </a:p>
          <a:p>
            <a:pPr marL="86400" indent="0">
              <a:buNone/>
            </a:pPr>
            <a:r>
              <a:rPr lang="nl-BE" sz="2400" i="1" dirty="0"/>
              <a:t>			  man: zien van reclame	(x) 	</a:t>
            </a:r>
            <a:r>
              <a:rPr lang="nl-BE" sz="2400" i="1" dirty="0">
                <a:sym typeface="Wingdings" panose="05000000000000000000" pitchFamily="2" charset="2"/>
              </a:rPr>
              <a:t></a:t>
            </a:r>
            <a:r>
              <a:rPr lang="nl-BE" sz="2400" i="1" dirty="0"/>
              <a:t>	verhoogde interesse in bier (y)	</a:t>
            </a:r>
          </a:p>
          <a:p>
            <a:pPr marL="86400" indent="0">
              <a:buNone/>
            </a:pPr>
            <a:r>
              <a:rPr lang="nl-BE" sz="2400" i="1" dirty="0"/>
              <a:t>			  vrouw: zien van reclame (x) 	</a:t>
            </a:r>
            <a:r>
              <a:rPr lang="nl-BE" sz="2400" i="1" dirty="0">
                <a:sym typeface="Wingdings" panose="05000000000000000000" pitchFamily="2" charset="2"/>
              </a:rPr>
              <a:t></a:t>
            </a:r>
            <a:r>
              <a:rPr lang="nl-BE" sz="2400" i="1" dirty="0"/>
              <a:t>	verlaagde interesse in bier (y)</a:t>
            </a:r>
          </a:p>
          <a:p>
            <a:endParaRPr lang="nl-BE" dirty="0"/>
          </a:p>
          <a:p>
            <a:r>
              <a:rPr lang="nl-BE" dirty="0"/>
              <a:t>Moderatie = interactie-effect</a:t>
            </a:r>
            <a:endParaRPr lang="en-US" dirty="0"/>
          </a:p>
        </p:txBody>
      </p:sp>
      <p:sp>
        <p:nvSpPr>
          <p:cNvPr id="4" name="Slide Number Placeholder 3"/>
          <p:cNvSpPr>
            <a:spLocks noGrp="1"/>
          </p:cNvSpPr>
          <p:nvPr>
            <p:ph type="sldNum" sz="quarter" idx="12"/>
          </p:nvPr>
        </p:nvSpPr>
        <p:spPr/>
        <p:txBody>
          <a:bodyPr/>
          <a:lstStyle/>
          <a:p>
            <a:fld id="{7AE184E0-0BD4-4705-A12B-9B71DDE63301}" type="slidenum">
              <a:rPr lang="en-GB" noProof="0" smtClean="0"/>
              <a:t>43</a:t>
            </a:fld>
            <a:endParaRPr lang="en-GB" noProof="0" dirty="0"/>
          </a:p>
        </p:txBody>
      </p:sp>
      <p:sp>
        <p:nvSpPr>
          <p:cNvPr id="5" name="Content Placeholder 4"/>
          <p:cNvSpPr>
            <a:spLocks noGrp="1"/>
          </p:cNvSpPr>
          <p:nvPr>
            <p:ph idx="13"/>
          </p:nvPr>
        </p:nvSpPr>
        <p:spPr/>
        <p:txBody>
          <a:bodyPr/>
          <a:lstStyle/>
          <a:p>
            <a:endParaRPr lang="en-US"/>
          </a:p>
        </p:txBody>
      </p:sp>
      <p:grpSp>
        <p:nvGrpSpPr>
          <p:cNvPr id="7" name="Group 6"/>
          <p:cNvGrpSpPr/>
          <p:nvPr/>
        </p:nvGrpSpPr>
        <p:grpSpPr>
          <a:xfrm>
            <a:off x="14562678" y="1654903"/>
            <a:ext cx="1134776" cy="791188"/>
            <a:chOff x="0" y="0"/>
            <a:chExt cx="1112520" cy="767531"/>
          </a:xfrm>
        </p:grpSpPr>
        <p:sp>
          <p:nvSpPr>
            <p:cNvPr id="8" name="TextBox 141"/>
            <p:cNvSpPr txBox="1"/>
            <p:nvPr/>
          </p:nvSpPr>
          <p:spPr>
            <a:xfrm>
              <a:off x="41075" y="67475"/>
              <a:ext cx="1001852" cy="700056"/>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3200" dirty="0">
                  <a:latin typeface="Times New Roman" pitchFamily="18" charset="0"/>
                  <a:cs typeface="Times New Roman" pitchFamily="18" charset="0"/>
                </a:rPr>
                <a:t>z</a:t>
              </a:r>
            </a:p>
            <a:p>
              <a:pPr algn="ctr"/>
              <a:endParaRPr lang="en-US" sz="3200" dirty="0">
                <a:latin typeface="Times New Roman" pitchFamily="18" charset="0"/>
                <a:cs typeface="Times New Roman" pitchFamily="18" charset="0"/>
              </a:endParaRPr>
            </a:p>
          </p:txBody>
        </p:sp>
        <p:sp>
          <p:nvSpPr>
            <p:cNvPr id="9" name="Oval 8"/>
            <p:cNvSpPr/>
            <p:nvPr/>
          </p:nvSpPr>
          <p:spPr>
            <a:xfrm>
              <a:off x="0" y="0"/>
              <a:ext cx="1112520" cy="749300"/>
            </a:xfrm>
            <a:prstGeom prst="ellipse">
              <a:avLst/>
            </a:prstGeom>
            <a:noFill/>
            <a:ln w="6350">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grpSp>
      <p:grpSp>
        <p:nvGrpSpPr>
          <p:cNvPr id="10" name="Group 9"/>
          <p:cNvGrpSpPr/>
          <p:nvPr/>
        </p:nvGrpSpPr>
        <p:grpSpPr>
          <a:xfrm>
            <a:off x="13286617" y="2816977"/>
            <a:ext cx="1134776" cy="791188"/>
            <a:chOff x="0" y="0"/>
            <a:chExt cx="1112520" cy="767531"/>
          </a:xfrm>
        </p:grpSpPr>
        <p:sp>
          <p:nvSpPr>
            <p:cNvPr id="11" name="TextBox 141"/>
            <p:cNvSpPr txBox="1"/>
            <p:nvPr/>
          </p:nvSpPr>
          <p:spPr>
            <a:xfrm>
              <a:off x="41075" y="67475"/>
              <a:ext cx="1001852" cy="700056"/>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nl-BE" sz="3200" dirty="0">
                  <a:latin typeface="Times New Roman" pitchFamily="18" charset="0"/>
                  <a:cs typeface="Times New Roman" pitchFamily="18" charset="0"/>
                </a:rPr>
                <a:t>x</a:t>
              </a:r>
              <a:endParaRPr lang="en-US" sz="3200" dirty="0">
                <a:latin typeface="Times New Roman" pitchFamily="18" charset="0"/>
                <a:cs typeface="Times New Roman" pitchFamily="18" charset="0"/>
              </a:endParaRPr>
            </a:p>
            <a:p>
              <a:pPr algn="ctr"/>
              <a:endParaRPr lang="en-US" sz="3200" dirty="0">
                <a:latin typeface="Times New Roman" pitchFamily="18" charset="0"/>
                <a:cs typeface="Times New Roman" pitchFamily="18" charset="0"/>
              </a:endParaRPr>
            </a:p>
          </p:txBody>
        </p:sp>
        <p:sp>
          <p:nvSpPr>
            <p:cNvPr id="12" name="Oval 11"/>
            <p:cNvSpPr/>
            <p:nvPr/>
          </p:nvSpPr>
          <p:spPr>
            <a:xfrm>
              <a:off x="0" y="0"/>
              <a:ext cx="1112520" cy="749300"/>
            </a:xfrm>
            <a:prstGeom prst="ellipse">
              <a:avLst/>
            </a:prstGeom>
            <a:noFill/>
            <a:ln w="6350">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grpSp>
      <p:grpSp>
        <p:nvGrpSpPr>
          <p:cNvPr id="13" name="Group 12"/>
          <p:cNvGrpSpPr/>
          <p:nvPr/>
        </p:nvGrpSpPr>
        <p:grpSpPr>
          <a:xfrm>
            <a:off x="15889648" y="2827613"/>
            <a:ext cx="1134776" cy="791188"/>
            <a:chOff x="0" y="0"/>
            <a:chExt cx="1112520" cy="767531"/>
          </a:xfrm>
        </p:grpSpPr>
        <p:sp>
          <p:nvSpPr>
            <p:cNvPr id="14" name="TextBox 141"/>
            <p:cNvSpPr txBox="1"/>
            <p:nvPr/>
          </p:nvSpPr>
          <p:spPr>
            <a:xfrm>
              <a:off x="41075" y="67475"/>
              <a:ext cx="1001852" cy="700056"/>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nl-BE" sz="3200" dirty="0">
                  <a:latin typeface="Times New Roman" pitchFamily="18" charset="0"/>
                  <a:cs typeface="Times New Roman" pitchFamily="18" charset="0"/>
                </a:rPr>
                <a:t>y</a:t>
              </a:r>
              <a:endParaRPr lang="en-US" sz="3200" dirty="0">
                <a:latin typeface="Times New Roman" pitchFamily="18" charset="0"/>
                <a:cs typeface="Times New Roman" pitchFamily="18" charset="0"/>
              </a:endParaRPr>
            </a:p>
            <a:p>
              <a:pPr algn="ctr"/>
              <a:endParaRPr lang="en-US" sz="3200" dirty="0">
                <a:latin typeface="Times New Roman" pitchFamily="18" charset="0"/>
                <a:cs typeface="Times New Roman" pitchFamily="18" charset="0"/>
              </a:endParaRPr>
            </a:p>
          </p:txBody>
        </p:sp>
        <p:sp>
          <p:nvSpPr>
            <p:cNvPr id="15" name="Oval 14"/>
            <p:cNvSpPr/>
            <p:nvPr/>
          </p:nvSpPr>
          <p:spPr>
            <a:xfrm>
              <a:off x="0" y="0"/>
              <a:ext cx="1112520" cy="749300"/>
            </a:xfrm>
            <a:prstGeom prst="ellipse">
              <a:avLst/>
            </a:prstGeom>
            <a:noFill/>
            <a:ln w="6350">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grpSp>
      <p:sp>
        <p:nvSpPr>
          <p:cNvPr id="16" name="Right Arrow 15"/>
          <p:cNvSpPr/>
          <p:nvPr/>
        </p:nvSpPr>
        <p:spPr>
          <a:xfrm>
            <a:off x="14645894" y="3084564"/>
            <a:ext cx="1036320" cy="237219"/>
          </a:xfrm>
          <a:prstGeom prst="rightArrow">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5400000" flipV="1">
            <a:off x="14870986" y="2642503"/>
            <a:ext cx="518160" cy="138725"/>
          </a:xfrm>
          <a:prstGeom prst="rightArrow">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46240" y="4465320"/>
            <a:ext cx="2828925" cy="308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46916" y="7551419"/>
            <a:ext cx="2105025" cy="2105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74439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3A80520-86AD-E9D0-6D0F-B584770E7C72}"/>
              </a:ext>
            </a:extLst>
          </p:cNvPr>
          <p:cNvSpPr>
            <a:spLocks noGrp="1"/>
          </p:cNvSpPr>
          <p:nvPr>
            <p:ph type="title"/>
          </p:nvPr>
        </p:nvSpPr>
        <p:spPr/>
        <p:txBody>
          <a:bodyPr/>
          <a:lstStyle/>
          <a:p>
            <a:r>
              <a:rPr lang="nl-NL" dirty="0"/>
              <a:t>Visuele weergave van een interactie-effect: voorbeeld</a:t>
            </a:r>
          </a:p>
        </p:txBody>
      </p:sp>
      <p:sp>
        <p:nvSpPr>
          <p:cNvPr id="3" name="Tijdelijke aanduiding voor inhoud 2">
            <a:extLst>
              <a:ext uri="{FF2B5EF4-FFF2-40B4-BE49-F238E27FC236}">
                <a16:creationId xmlns:a16="http://schemas.microsoft.com/office/drawing/2014/main" id="{E210C112-D979-F0D2-6A2A-559029349B79}"/>
              </a:ext>
            </a:extLst>
          </p:cNvPr>
          <p:cNvSpPr>
            <a:spLocks noGrp="1"/>
          </p:cNvSpPr>
          <p:nvPr>
            <p:ph idx="1"/>
          </p:nvPr>
        </p:nvSpPr>
        <p:spPr/>
        <p:txBody>
          <a:bodyPr/>
          <a:lstStyle/>
          <a:p>
            <a:r>
              <a:rPr lang="nl-NL" dirty="0"/>
              <a:t>Hypothetisch voorbeeld van interactie-effect tussen geslacht – opvoedingsstijl en delinquent gedrag</a:t>
            </a:r>
          </a:p>
        </p:txBody>
      </p:sp>
      <p:sp>
        <p:nvSpPr>
          <p:cNvPr id="4" name="Tijdelijke aanduiding voor dianummer 3">
            <a:extLst>
              <a:ext uri="{FF2B5EF4-FFF2-40B4-BE49-F238E27FC236}">
                <a16:creationId xmlns:a16="http://schemas.microsoft.com/office/drawing/2014/main" id="{1D8C3CE5-1332-C8F5-5C04-8BC7A55E2F36}"/>
              </a:ext>
            </a:extLst>
          </p:cNvPr>
          <p:cNvSpPr>
            <a:spLocks noGrp="1"/>
          </p:cNvSpPr>
          <p:nvPr>
            <p:ph type="sldNum" sz="quarter" idx="12"/>
          </p:nvPr>
        </p:nvSpPr>
        <p:spPr/>
        <p:txBody>
          <a:bodyPr/>
          <a:lstStyle/>
          <a:p>
            <a:fld id="{7AE184E0-0BD4-4705-A12B-9B71DDE63301}" type="slidenum">
              <a:rPr lang="en-GB" noProof="0" smtClean="0"/>
              <a:t>44</a:t>
            </a:fld>
            <a:endParaRPr lang="en-GB" noProof="0" dirty="0"/>
          </a:p>
        </p:txBody>
      </p:sp>
      <p:sp>
        <p:nvSpPr>
          <p:cNvPr id="5" name="Tijdelijke aanduiding voor inhoud 4">
            <a:extLst>
              <a:ext uri="{FF2B5EF4-FFF2-40B4-BE49-F238E27FC236}">
                <a16:creationId xmlns:a16="http://schemas.microsoft.com/office/drawing/2014/main" id="{5EA5F263-860E-A1C1-A586-D84EAF7856C1}"/>
              </a:ext>
            </a:extLst>
          </p:cNvPr>
          <p:cNvSpPr>
            <a:spLocks noGrp="1"/>
          </p:cNvSpPr>
          <p:nvPr>
            <p:ph idx="13"/>
          </p:nvPr>
        </p:nvSpPr>
        <p:spPr/>
        <p:txBody>
          <a:bodyPr/>
          <a:lstStyle/>
          <a:p>
            <a:endParaRPr lang="nl-NL"/>
          </a:p>
        </p:txBody>
      </p:sp>
      <p:pic>
        <p:nvPicPr>
          <p:cNvPr id="6" name="Afbeelding 5">
            <a:extLst>
              <a:ext uri="{FF2B5EF4-FFF2-40B4-BE49-F238E27FC236}">
                <a16:creationId xmlns:a16="http://schemas.microsoft.com/office/drawing/2014/main" id="{0C7F50F8-95BC-855E-E1E8-58C59C44F8A7}"/>
              </a:ext>
            </a:extLst>
          </p:cNvPr>
          <p:cNvPicPr>
            <a:picLocks noChangeAspect="1"/>
          </p:cNvPicPr>
          <p:nvPr/>
        </p:nvPicPr>
        <p:blipFill>
          <a:blip r:embed="rId2"/>
          <a:stretch>
            <a:fillRect/>
          </a:stretch>
        </p:blipFill>
        <p:spPr>
          <a:xfrm>
            <a:off x="744737" y="3140191"/>
            <a:ext cx="8605763" cy="5690658"/>
          </a:xfrm>
          <a:prstGeom prst="rect">
            <a:avLst/>
          </a:prstGeom>
        </p:spPr>
      </p:pic>
      <p:sp>
        <p:nvSpPr>
          <p:cNvPr id="8" name="Tekstvak 7">
            <a:extLst>
              <a:ext uri="{FF2B5EF4-FFF2-40B4-BE49-F238E27FC236}">
                <a16:creationId xmlns:a16="http://schemas.microsoft.com/office/drawing/2014/main" id="{6041DEA2-6E68-BAE6-C504-EA1D2F589B30}"/>
              </a:ext>
            </a:extLst>
          </p:cNvPr>
          <p:cNvSpPr txBox="1"/>
          <p:nvPr/>
        </p:nvSpPr>
        <p:spPr>
          <a:xfrm>
            <a:off x="10166476" y="3140191"/>
            <a:ext cx="7172199" cy="5213735"/>
          </a:xfrm>
          <a:prstGeom prst="rect">
            <a:avLst/>
          </a:prstGeom>
          <a:noFill/>
        </p:spPr>
        <p:txBody>
          <a:bodyPr wrap="square">
            <a:spAutoFit/>
          </a:bodyPr>
          <a:lstStyle/>
          <a:p>
            <a:r>
              <a:rPr lang="nl-NL" dirty="0">
                <a:solidFill>
                  <a:srgbClr val="C00000"/>
                </a:solidFill>
                <a:latin typeface="Aptos" panose="020B0004020202020204" pitchFamily="34" charset="0"/>
              </a:rPr>
              <a:t>In de grafiek zie je:</a:t>
            </a:r>
          </a:p>
          <a:p>
            <a:endParaRPr lang="nl-NL" dirty="0">
              <a:solidFill>
                <a:srgbClr val="C00000"/>
              </a:solidFill>
              <a:latin typeface="Aptos" panose="020B0004020202020204" pitchFamily="34" charset="0"/>
            </a:endParaRPr>
          </a:p>
          <a:p>
            <a:pPr>
              <a:buFont typeface="Arial" panose="020B0604020202020204" pitchFamily="34" charset="0"/>
              <a:buChar char="•"/>
            </a:pPr>
            <a:r>
              <a:rPr lang="nl-NL" b="1" dirty="0">
                <a:solidFill>
                  <a:srgbClr val="C00000"/>
                </a:solidFill>
                <a:latin typeface="Aptos" panose="020B0004020202020204" pitchFamily="34" charset="0"/>
              </a:rPr>
              <a:t>Mannen</a:t>
            </a:r>
            <a:r>
              <a:rPr lang="nl-NL" dirty="0">
                <a:solidFill>
                  <a:srgbClr val="C00000"/>
                </a:solidFill>
                <a:latin typeface="Aptos" panose="020B0004020202020204" pitchFamily="34" charset="0"/>
              </a:rPr>
              <a:t>: Een groot verschil in delinquent gedrag tussen een strikte en permissieve opvoeding (strikte opvoeding leidt tot minder delinquent gedrag, permissieve opvoeding tot meer).</a:t>
            </a:r>
          </a:p>
          <a:p>
            <a:pPr>
              <a:buFont typeface="Arial" panose="020B0604020202020204" pitchFamily="34" charset="0"/>
              <a:buChar char="•"/>
            </a:pPr>
            <a:endParaRPr lang="nl-NL" dirty="0">
              <a:solidFill>
                <a:srgbClr val="C00000"/>
              </a:solidFill>
              <a:latin typeface="Aptos" panose="020B0004020202020204" pitchFamily="34" charset="0"/>
            </a:endParaRPr>
          </a:p>
          <a:p>
            <a:pPr>
              <a:buFont typeface="Arial" panose="020B0604020202020204" pitchFamily="34" charset="0"/>
              <a:buChar char="•"/>
            </a:pPr>
            <a:r>
              <a:rPr lang="nl-NL" b="1" dirty="0">
                <a:solidFill>
                  <a:srgbClr val="C00000"/>
                </a:solidFill>
                <a:latin typeface="Aptos" panose="020B0004020202020204" pitchFamily="34" charset="0"/>
              </a:rPr>
              <a:t>Vrouwen</a:t>
            </a:r>
            <a:r>
              <a:rPr lang="nl-NL" dirty="0">
                <a:solidFill>
                  <a:srgbClr val="C00000"/>
                </a:solidFill>
                <a:latin typeface="Aptos" panose="020B0004020202020204" pitchFamily="34" charset="0"/>
              </a:rPr>
              <a:t>: Een kleiner verschil tussen de twee opvoedingsstijlen. </a:t>
            </a:r>
          </a:p>
          <a:p>
            <a:pPr>
              <a:buFont typeface="Arial" panose="020B0604020202020204" pitchFamily="34" charset="0"/>
              <a:buChar char="•"/>
            </a:pPr>
            <a:endParaRPr lang="nl-NL" dirty="0">
              <a:solidFill>
                <a:srgbClr val="C00000"/>
              </a:solidFill>
              <a:latin typeface="Aptos" panose="020B0004020202020204" pitchFamily="34" charset="0"/>
            </a:endParaRPr>
          </a:p>
          <a:p>
            <a:pPr>
              <a:buFont typeface="Arial" panose="020B0604020202020204" pitchFamily="34" charset="0"/>
              <a:buChar char="•"/>
            </a:pPr>
            <a:r>
              <a:rPr lang="nl-NL" b="1" i="1" dirty="0">
                <a:solidFill>
                  <a:srgbClr val="C00000"/>
                </a:solidFill>
                <a:latin typeface="Aptos" panose="020B0004020202020204" pitchFamily="34" charset="0"/>
              </a:rPr>
              <a:t>Dit suggereert dat de opvoedingsstijl minder effect heeft op delinquent gedrag bij vrouwen dan bij mannen.</a:t>
            </a:r>
          </a:p>
        </p:txBody>
      </p:sp>
    </p:spTree>
    <p:extLst>
      <p:ext uri="{BB962C8B-B14F-4D97-AF65-F5344CB8AC3E}">
        <p14:creationId xmlns:p14="http://schemas.microsoft.com/office/powerpoint/2010/main" val="40443727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94A5-C829-460A-BBBB-94798C70C9D7}"/>
              </a:ext>
            </a:extLst>
          </p:cNvPr>
          <p:cNvSpPr>
            <a:spLocks noGrp="1"/>
          </p:cNvSpPr>
          <p:nvPr>
            <p:ph type="title"/>
          </p:nvPr>
        </p:nvSpPr>
        <p:spPr/>
        <p:txBody>
          <a:bodyPr/>
          <a:lstStyle/>
          <a:p>
            <a:r>
              <a:rPr lang="nl-BE" dirty="0"/>
              <a:t>Rol van variabelen in OV: beïnvloedende variabele</a:t>
            </a:r>
          </a:p>
        </p:txBody>
      </p:sp>
      <p:sp>
        <p:nvSpPr>
          <p:cNvPr id="3" name="Content Placeholder 2">
            <a:extLst>
              <a:ext uri="{FF2B5EF4-FFF2-40B4-BE49-F238E27FC236}">
                <a16:creationId xmlns:a16="http://schemas.microsoft.com/office/drawing/2014/main" id="{ADC323B3-ED18-48BC-99A6-AD33B0E39AF3}"/>
              </a:ext>
            </a:extLst>
          </p:cNvPr>
          <p:cNvSpPr>
            <a:spLocks noGrp="1"/>
          </p:cNvSpPr>
          <p:nvPr>
            <p:ph idx="1"/>
          </p:nvPr>
        </p:nvSpPr>
        <p:spPr>
          <a:xfrm>
            <a:off x="327069" y="1816273"/>
            <a:ext cx="13085695" cy="6864264"/>
          </a:xfrm>
        </p:spPr>
        <p:txBody>
          <a:bodyPr>
            <a:normAutofit/>
          </a:bodyPr>
          <a:lstStyle/>
          <a:p>
            <a:pPr marL="86400" indent="0">
              <a:buNone/>
            </a:pPr>
            <a:r>
              <a:rPr lang="nl-BE" b="1" dirty="0"/>
              <a:t>3. Storende variabelen</a:t>
            </a:r>
          </a:p>
          <a:p>
            <a:pPr lvl="1"/>
            <a:r>
              <a:rPr lang="nl-BE" dirty="0"/>
              <a:t>Sterke samenhang met OV en AV, waardoor het lijkt alsof er </a:t>
            </a:r>
            <a:br>
              <a:rPr lang="nl-BE" dirty="0"/>
            </a:br>
            <a:r>
              <a:rPr lang="nl-BE" dirty="0"/>
              <a:t>een </a:t>
            </a:r>
            <a:r>
              <a:rPr lang="nl-BE" b="1" dirty="0"/>
              <a:t>sterke relatie </a:t>
            </a:r>
            <a:r>
              <a:rPr lang="nl-BE" dirty="0"/>
              <a:t>bestaat tussen OV en AV, </a:t>
            </a:r>
            <a:r>
              <a:rPr lang="nl-BE" b="1" dirty="0"/>
              <a:t>terwijl dat niet zo is</a:t>
            </a:r>
          </a:p>
          <a:p>
            <a:pPr lvl="1"/>
            <a:endParaRPr lang="nl-BE" sz="1500" dirty="0"/>
          </a:p>
          <a:p>
            <a:pPr lvl="1"/>
            <a:r>
              <a:rPr lang="nl-BE" dirty="0"/>
              <a:t>Veroorzaken </a:t>
            </a:r>
            <a:r>
              <a:rPr lang="nl-BE" b="1" dirty="0"/>
              <a:t>schijnverband</a:t>
            </a:r>
            <a:r>
              <a:rPr lang="nl-BE" dirty="0"/>
              <a:t> tussen OV en AV</a:t>
            </a:r>
          </a:p>
          <a:p>
            <a:pPr lvl="1"/>
            <a:endParaRPr lang="nl-BE" i="1" dirty="0"/>
          </a:p>
          <a:p>
            <a:pPr lvl="1"/>
            <a:r>
              <a:rPr lang="nl-BE" i="1" dirty="0"/>
              <a:t>Bv. Sterk verband tussen aantal kerstliedjes op de radio en CO2-uitstoot</a:t>
            </a:r>
          </a:p>
          <a:p>
            <a:pPr lvl="1"/>
            <a:endParaRPr lang="nl-BE" dirty="0"/>
          </a:p>
          <a:p>
            <a:endParaRPr lang="nl-BE" dirty="0"/>
          </a:p>
        </p:txBody>
      </p:sp>
      <p:sp>
        <p:nvSpPr>
          <p:cNvPr id="4" name="Slide Number Placeholder 3">
            <a:extLst>
              <a:ext uri="{FF2B5EF4-FFF2-40B4-BE49-F238E27FC236}">
                <a16:creationId xmlns:a16="http://schemas.microsoft.com/office/drawing/2014/main" id="{13AC31C2-2607-4F34-9B5E-AE388105D6E3}"/>
              </a:ext>
            </a:extLst>
          </p:cNvPr>
          <p:cNvSpPr>
            <a:spLocks noGrp="1"/>
          </p:cNvSpPr>
          <p:nvPr>
            <p:ph type="sldNum" sz="quarter" idx="12"/>
          </p:nvPr>
        </p:nvSpPr>
        <p:spPr/>
        <p:txBody>
          <a:bodyPr/>
          <a:lstStyle/>
          <a:p>
            <a:fld id="{7AE184E0-0BD4-4705-A12B-9B71DDE63301}" type="slidenum">
              <a:rPr lang="en-GB" noProof="0" smtClean="0"/>
              <a:t>45</a:t>
            </a:fld>
            <a:endParaRPr lang="en-GB" noProof="0" dirty="0"/>
          </a:p>
        </p:txBody>
      </p:sp>
      <p:sp>
        <p:nvSpPr>
          <p:cNvPr id="5" name="Content Placeholder 4">
            <a:extLst>
              <a:ext uri="{FF2B5EF4-FFF2-40B4-BE49-F238E27FC236}">
                <a16:creationId xmlns:a16="http://schemas.microsoft.com/office/drawing/2014/main" id="{19BE7AED-3222-4DF4-9E4E-CF0B701AFC6F}"/>
              </a:ext>
            </a:extLst>
          </p:cNvPr>
          <p:cNvSpPr>
            <a:spLocks noGrp="1"/>
          </p:cNvSpPr>
          <p:nvPr>
            <p:ph idx="13"/>
          </p:nvPr>
        </p:nvSpPr>
        <p:spPr/>
        <p:txBody>
          <a:bodyPr/>
          <a:lstStyle/>
          <a:p>
            <a:endParaRPr lang="nl-BE"/>
          </a:p>
        </p:txBody>
      </p:sp>
      <p:grpSp>
        <p:nvGrpSpPr>
          <p:cNvPr id="7" name="Group 6">
            <a:extLst>
              <a:ext uri="{FF2B5EF4-FFF2-40B4-BE49-F238E27FC236}">
                <a16:creationId xmlns:a16="http://schemas.microsoft.com/office/drawing/2014/main" id="{BC77A5E6-E592-493E-8096-583338217856}"/>
              </a:ext>
            </a:extLst>
          </p:cNvPr>
          <p:cNvGrpSpPr/>
          <p:nvPr/>
        </p:nvGrpSpPr>
        <p:grpSpPr>
          <a:xfrm>
            <a:off x="14100464" y="4218709"/>
            <a:ext cx="2911142" cy="4762452"/>
            <a:chOff x="7263957" y="1663022"/>
            <a:chExt cx="1700690" cy="3501752"/>
          </a:xfrm>
        </p:grpSpPr>
        <p:pic>
          <p:nvPicPr>
            <p:cNvPr id="8" name="Afbeelding 1">
              <a:extLst>
                <a:ext uri="{FF2B5EF4-FFF2-40B4-BE49-F238E27FC236}">
                  <a16:creationId xmlns:a16="http://schemas.microsoft.com/office/drawing/2014/main" id="{98AA3C21-656C-4321-8DB5-F537DB0F1E1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14" b="92241" l="3320" r="94191">
                          <a14:foregroundMark x1="31535" y1="87931" x2="31535" y2="87931"/>
                          <a14:foregroundMark x1="4149" y1="55603" x2="4149" y2="55603"/>
                          <a14:foregroundMark x1="41079" y1="44828" x2="41079" y2="44828"/>
                          <a14:foregroundMark x1="53942" y1="41810" x2="53942" y2="41810"/>
                          <a14:foregroundMark x1="68880" y1="53448" x2="68880" y2="53448"/>
                          <a14:foregroundMark x1="90871" y1="64655" x2="90871" y2="64655"/>
                          <a14:foregroundMark x1="52697" y1="90948" x2="52697" y2="90948"/>
                          <a14:foregroundMark x1="94191" y1="56897" x2="94191" y2="56897"/>
                          <a14:foregroundMark x1="37759" y1="92241" x2="37759" y2="92241"/>
                        </a14:backgroundRemoval>
                      </a14:imgEffect>
                    </a14:imgLayer>
                  </a14:imgProps>
                </a:ext>
              </a:extLst>
            </a:blip>
            <a:stretch>
              <a:fillRect/>
            </a:stretch>
          </p:blipFill>
          <p:spPr>
            <a:xfrm>
              <a:off x="7823344" y="4365006"/>
              <a:ext cx="830793" cy="799768"/>
            </a:xfrm>
            <a:prstGeom prst="rect">
              <a:avLst/>
            </a:prstGeom>
          </p:spPr>
        </p:pic>
        <p:pic>
          <p:nvPicPr>
            <p:cNvPr id="9" name="Afbeelding 2">
              <a:extLst>
                <a:ext uri="{FF2B5EF4-FFF2-40B4-BE49-F238E27FC236}">
                  <a16:creationId xmlns:a16="http://schemas.microsoft.com/office/drawing/2014/main" id="{576939F9-6606-46D3-B9A4-AB7E74DBC0B7}"/>
                </a:ext>
              </a:extLst>
            </p:cNvPr>
            <p:cNvPicPr>
              <a:picLocks noChangeAspect="1"/>
            </p:cNvPicPr>
            <p:nvPr/>
          </p:nvPicPr>
          <p:blipFill>
            <a:blip r:embed="rId5"/>
            <a:stretch>
              <a:fillRect/>
            </a:stretch>
          </p:blipFill>
          <p:spPr>
            <a:xfrm>
              <a:off x="7455140" y="1663022"/>
              <a:ext cx="1416259" cy="1968972"/>
            </a:xfrm>
            <a:prstGeom prst="rect">
              <a:avLst/>
            </a:prstGeom>
          </p:spPr>
        </p:pic>
        <p:pic>
          <p:nvPicPr>
            <p:cNvPr id="10" name="Afbeelding 196">
              <a:extLst>
                <a:ext uri="{FF2B5EF4-FFF2-40B4-BE49-F238E27FC236}">
                  <a16:creationId xmlns:a16="http://schemas.microsoft.com/office/drawing/2014/main" id="{966F308F-B6C9-4C45-BA5A-3A21FD8B278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14" b="92241" l="3320" r="94191">
                          <a14:foregroundMark x1="31535" y1="87931" x2="31535" y2="87931"/>
                          <a14:foregroundMark x1="4149" y1="55603" x2="4149" y2="55603"/>
                          <a14:foregroundMark x1="41079" y1="44828" x2="41079" y2="44828"/>
                          <a14:foregroundMark x1="53942" y1="41810" x2="53942" y2="41810"/>
                          <a14:foregroundMark x1="68880" y1="53448" x2="68880" y2="53448"/>
                          <a14:foregroundMark x1="90871" y1="64655" x2="90871" y2="64655"/>
                          <a14:foregroundMark x1="52697" y1="90948" x2="52697" y2="90948"/>
                          <a14:foregroundMark x1="94191" y1="56897" x2="94191" y2="56897"/>
                          <a14:foregroundMark x1="37759" y1="92241" x2="37759" y2="92241"/>
                        </a14:backgroundRemoval>
                      </a14:imgEffect>
                    </a14:imgLayer>
                  </a14:imgProps>
                </a:ext>
              </a:extLst>
            </a:blip>
            <a:stretch>
              <a:fillRect/>
            </a:stretch>
          </p:blipFill>
          <p:spPr>
            <a:xfrm>
              <a:off x="7263957" y="4197895"/>
              <a:ext cx="595535" cy="573295"/>
            </a:xfrm>
            <a:prstGeom prst="rect">
              <a:avLst/>
            </a:prstGeom>
          </p:spPr>
        </p:pic>
        <p:pic>
          <p:nvPicPr>
            <p:cNvPr id="11" name="Afbeelding 197">
              <a:extLst>
                <a:ext uri="{FF2B5EF4-FFF2-40B4-BE49-F238E27FC236}">
                  <a16:creationId xmlns:a16="http://schemas.microsoft.com/office/drawing/2014/main" id="{0EAED2C1-384F-4979-A2EE-19D5E688FBE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14" b="92241" l="3320" r="94191">
                          <a14:foregroundMark x1="31535" y1="87931" x2="31535" y2="87931"/>
                          <a14:foregroundMark x1="4149" y1="55603" x2="4149" y2="55603"/>
                          <a14:foregroundMark x1="41079" y1="44828" x2="41079" y2="44828"/>
                          <a14:foregroundMark x1="53942" y1="41810" x2="53942" y2="41810"/>
                          <a14:foregroundMark x1="68880" y1="53448" x2="68880" y2="53448"/>
                          <a14:foregroundMark x1="90871" y1="64655" x2="90871" y2="64655"/>
                          <a14:foregroundMark x1="52697" y1="90948" x2="52697" y2="90948"/>
                          <a14:foregroundMark x1="94191" y1="56897" x2="94191" y2="56897"/>
                          <a14:foregroundMark x1="37759" y1="92241" x2="37759" y2="92241"/>
                        </a14:backgroundRemoval>
                      </a14:imgEffect>
                    </a14:imgLayer>
                  </a14:imgProps>
                </a:ext>
              </a:extLst>
            </a:blip>
            <a:stretch>
              <a:fillRect/>
            </a:stretch>
          </p:blipFill>
          <p:spPr>
            <a:xfrm>
              <a:off x="7811063" y="3875747"/>
              <a:ext cx="579857" cy="558203"/>
            </a:xfrm>
            <a:prstGeom prst="rect">
              <a:avLst/>
            </a:prstGeom>
          </p:spPr>
        </p:pic>
        <p:pic>
          <p:nvPicPr>
            <p:cNvPr id="12" name="Afbeelding 198">
              <a:extLst>
                <a:ext uri="{FF2B5EF4-FFF2-40B4-BE49-F238E27FC236}">
                  <a16:creationId xmlns:a16="http://schemas.microsoft.com/office/drawing/2014/main" id="{0AC0540E-9A86-4067-9BCD-232F3D64E38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14" b="92241" l="3320" r="94191">
                          <a14:foregroundMark x1="31535" y1="87931" x2="31535" y2="87931"/>
                          <a14:foregroundMark x1="4149" y1="55603" x2="4149" y2="55603"/>
                          <a14:foregroundMark x1="41079" y1="44828" x2="41079" y2="44828"/>
                          <a14:foregroundMark x1="53942" y1="41810" x2="53942" y2="41810"/>
                          <a14:foregroundMark x1="68880" y1="53448" x2="68880" y2="53448"/>
                          <a14:foregroundMark x1="90871" y1="64655" x2="90871" y2="64655"/>
                          <a14:foregroundMark x1="52697" y1="90948" x2="52697" y2="90948"/>
                          <a14:foregroundMark x1="94191" y1="56897" x2="94191" y2="56897"/>
                          <a14:foregroundMark x1="37759" y1="92241" x2="37759" y2="92241"/>
                        </a14:backgroundRemoval>
                      </a14:imgEffect>
                    </a14:imgLayer>
                  </a14:imgProps>
                </a:ext>
              </a:extLst>
            </a:blip>
            <a:stretch>
              <a:fillRect/>
            </a:stretch>
          </p:blipFill>
          <p:spPr>
            <a:xfrm>
              <a:off x="8510474" y="4096241"/>
              <a:ext cx="454173" cy="437212"/>
            </a:xfrm>
            <a:prstGeom prst="rect">
              <a:avLst/>
            </a:prstGeom>
          </p:spPr>
        </p:pic>
        <p:cxnSp>
          <p:nvCxnSpPr>
            <p:cNvPr id="13" name="Rechte verbindingslijn met pijl 199">
              <a:extLst>
                <a:ext uri="{FF2B5EF4-FFF2-40B4-BE49-F238E27FC236}">
                  <a16:creationId xmlns:a16="http://schemas.microsoft.com/office/drawing/2014/main" id="{F8514C41-FBFA-4DB5-93A5-EF58F20AC0CA}"/>
                </a:ext>
              </a:extLst>
            </p:cNvPr>
            <p:cNvCxnSpPr/>
            <p:nvPr/>
          </p:nvCxnSpPr>
          <p:spPr>
            <a:xfrm flipH="1">
              <a:off x="7554942" y="3750492"/>
              <a:ext cx="93558" cy="400423"/>
            </a:xfrm>
            <a:prstGeom prst="straightConnector1">
              <a:avLst/>
            </a:prstGeom>
            <a:ln>
              <a:solidFill>
                <a:srgbClr val="2A9BC5"/>
              </a:solidFill>
              <a:tailEnd type="triangle"/>
            </a:ln>
          </p:spPr>
          <p:style>
            <a:lnRef idx="1">
              <a:schemeClr val="accent1"/>
            </a:lnRef>
            <a:fillRef idx="0">
              <a:schemeClr val="accent1"/>
            </a:fillRef>
            <a:effectRef idx="0">
              <a:schemeClr val="accent1"/>
            </a:effectRef>
            <a:fontRef idx="minor">
              <a:schemeClr val="tx1"/>
            </a:fontRef>
          </p:style>
        </p:cxnSp>
        <p:cxnSp>
          <p:nvCxnSpPr>
            <p:cNvPr id="14" name="Rechte verbindingslijn met pijl 201">
              <a:extLst>
                <a:ext uri="{FF2B5EF4-FFF2-40B4-BE49-F238E27FC236}">
                  <a16:creationId xmlns:a16="http://schemas.microsoft.com/office/drawing/2014/main" id="{85A9ED9C-8327-493B-B83B-AB0798FF6231}"/>
                </a:ext>
              </a:extLst>
            </p:cNvPr>
            <p:cNvCxnSpPr>
              <a:cxnSpLocks/>
            </p:cNvCxnSpPr>
            <p:nvPr/>
          </p:nvCxnSpPr>
          <p:spPr>
            <a:xfrm>
              <a:off x="8118373" y="3692839"/>
              <a:ext cx="1" cy="182908"/>
            </a:xfrm>
            <a:prstGeom prst="straightConnector1">
              <a:avLst/>
            </a:prstGeom>
            <a:ln>
              <a:solidFill>
                <a:srgbClr val="2A9BC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Rechte verbindingslijn met pijl 204">
              <a:extLst>
                <a:ext uri="{FF2B5EF4-FFF2-40B4-BE49-F238E27FC236}">
                  <a16:creationId xmlns:a16="http://schemas.microsoft.com/office/drawing/2014/main" id="{E6591128-BC0F-43A2-915E-A7BE70D9F6B7}"/>
                </a:ext>
              </a:extLst>
            </p:cNvPr>
            <p:cNvCxnSpPr>
              <a:cxnSpLocks/>
            </p:cNvCxnSpPr>
            <p:nvPr/>
          </p:nvCxnSpPr>
          <p:spPr>
            <a:xfrm>
              <a:off x="8500254" y="3714733"/>
              <a:ext cx="132287" cy="339474"/>
            </a:xfrm>
            <a:prstGeom prst="straightConnector1">
              <a:avLst/>
            </a:prstGeom>
            <a:ln>
              <a:solidFill>
                <a:srgbClr val="2A9BC5"/>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713506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94A5-C829-460A-BBBB-94798C70C9D7}"/>
              </a:ext>
            </a:extLst>
          </p:cNvPr>
          <p:cNvSpPr>
            <a:spLocks noGrp="1"/>
          </p:cNvSpPr>
          <p:nvPr>
            <p:ph type="title"/>
          </p:nvPr>
        </p:nvSpPr>
        <p:spPr/>
        <p:txBody>
          <a:bodyPr/>
          <a:lstStyle/>
          <a:p>
            <a:r>
              <a:rPr lang="nl-BE" dirty="0"/>
              <a:t>Rol van variabelen in OV: beïnvloedende variabele</a:t>
            </a:r>
          </a:p>
        </p:txBody>
      </p:sp>
      <p:sp>
        <p:nvSpPr>
          <p:cNvPr id="3" name="Content Placeholder 2">
            <a:extLst>
              <a:ext uri="{FF2B5EF4-FFF2-40B4-BE49-F238E27FC236}">
                <a16:creationId xmlns:a16="http://schemas.microsoft.com/office/drawing/2014/main" id="{ADC323B3-ED18-48BC-99A6-AD33B0E39AF3}"/>
              </a:ext>
            </a:extLst>
          </p:cNvPr>
          <p:cNvSpPr>
            <a:spLocks noGrp="1"/>
          </p:cNvSpPr>
          <p:nvPr>
            <p:ph idx="1"/>
          </p:nvPr>
        </p:nvSpPr>
        <p:spPr>
          <a:xfrm>
            <a:off x="327069" y="1816273"/>
            <a:ext cx="13068327" cy="6864264"/>
          </a:xfrm>
        </p:spPr>
        <p:txBody>
          <a:bodyPr>
            <a:normAutofit/>
          </a:bodyPr>
          <a:lstStyle/>
          <a:p>
            <a:pPr marL="86400" indent="0">
              <a:buNone/>
            </a:pPr>
            <a:r>
              <a:rPr lang="nl-BE" b="1" dirty="0"/>
              <a:t>3. Storende variabelen</a:t>
            </a:r>
          </a:p>
          <a:p>
            <a:pPr lvl="1"/>
            <a:r>
              <a:rPr lang="nl-BE" i="1" dirty="0"/>
              <a:t>Bv. Sterk verband tussen aantal kerstliedjes op de radio en CO2    –uitstoot</a:t>
            </a:r>
          </a:p>
          <a:p>
            <a:pPr lvl="4"/>
            <a:r>
              <a:rPr lang="nl-BE" dirty="0"/>
              <a:t>  Temperatuur = storende variabele</a:t>
            </a:r>
          </a:p>
          <a:p>
            <a:pPr lvl="4"/>
            <a:r>
              <a:rPr lang="nl-BE" dirty="0"/>
              <a:t>  Hoe kouder, hoe meer kerstliedjes </a:t>
            </a:r>
          </a:p>
          <a:p>
            <a:pPr marL="2520000" lvl="4" indent="0">
              <a:buNone/>
            </a:pPr>
            <a:r>
              <a:rPr lang="nl-BE" b="1" dirty="0"/>
              <a:t>		EN</a:t>
            </a:r>
            <a:r>
              <a:rPr lang="nl-BE" dirty="0"/>
              <a:t> </a:t>
            </a:r>
          </a:p>
          <a:p>
            <a:pPr marL="2520000" lvl="4" indent="0">
              <a:buNone/>
            </a:pPr>
            <a:r>
              <a:rPr lang="nl-BE" dirty="0"/>
              <a:t>		hoe kouder, hoe meer CO2 –uitstoot</a:t>
            </a:r>
            <a:br>
              <a:rPr lang="nl-BE" dirty="0"/>
            </a:br>
            <a:r>
              <a:rPr lang="nl-BE" dirty="0"/>
              <a:t>		</a:t>
            </a:r>
            <a:r>
              <a:rPr lang="nl-BE" b="1" dirty="0"/>
              <a:t>MAAR NIET </a:t>
            </a:r>
          </a:p>
          <a:p>
            <a:pPr marL="2520000" lvl="4" indent="0">
              <a:buNone/>
            </a:pPr>
            <a:r>
              <a:rPr lang="nl-BE" b="1" dirty="0"/>
              <a:t>		</a:t>
            </a:r>
            <a:r>
              <a:rPr lang="nl-BE" dirty="0"/>
              <a:t>hoe meer kerstliedjes, hoe meer CO2 –uitstoot!</a:t>
            </a:r>
          </a:p>
          <a:p>
            <a:endParaRPr lang="nl-BE" dirty="0"/>
          </a:p>
        </p:txBody>
      </p:sp>
      <p:sp>
        <p:nvSpPr>
          <p:cNvPr id="4" name="Slide Number Placeholder 3">
            <a:extLst>
              <a:ext uri="{FF2B5EF4-FFF2-40B4-BE49-F238E27FC236}">
                <a16:creationId xmlns:a16="http://schemas.microsoft.com/office/drawing/2014/main" id="{13AC31C2-2607-4F34-9B5E-AE388105D6E3}"/>
              </a:ext>
            </a:extLst>
          </p:cNvPr>
          <p:cNvSpPr>
            <a:spLocks noGrp="1"/>
          </p:cNvSpPr>
          <p:nvPr>
            <p:ph type="sldNum" sz="quarter" idx="12"/>
          </p:nvPr>
        </p:nvSpPr>
        <p:spPr/>
        <p:txBody>
          <a:bodyPr/>
          <a:lstStyle/>
          <a:p>
            <a:fld id="{7AE184E0-0BD4-4705-A12B-9B71DDE63301}" type="slidenum">
              <a:rPr lang="en-GB" noProof="0" smtClean="0"/>
              <a:t>46</a:t>
            </a:fld>
            <a:endParaRPr lang="en-GB" noProof="0" dirty="0"/>
          </a:p>
        </p:txBody>
      </p:sp>
      <p:sp>
        <p:nvSpPr>
          <p:cNvPr id="5" name="Content Placeholder 4">
            <a:extLst>
              <a:ext uri="{FF2B5EF4-FFF2-40B4-BE49-F238E27FC236}">
                <a16:creationId xmlns:a16="http://schemas.microsoft.com/office/drawing/2014/main" id="{19BE7AED-3222-4DF4-9E4E-CF0B701AFC6F}"/>
              </a:ext>
            </a:extLst>
          </p:cNvPr>
          <p:cNvSpPr>
            <a:spLocks noGrp="1"/>
          </p:cNvSpPr>
          <p:nvPr>
            <p:ph idx="13"/>
          </p:nvPr>
        </p:nvSpPr>
        <p:spPr/>
        <p:txBody>
          <a:bodyPr/>
          <a:lstStyle/>
          <a:p>
            <a:endParaRPr lang="nl-BE"/>
          </a:p>
        </p:txBody>
      </p:sp>
      <p:grpSp>
        <p:nvGrpSpPr>
          <p:cNvPr id="6" name="Group 5">
            <a:extLst>
              <a:ext uri="{FF2B5EF4-FFF2-40B4-BE49-F238E27FC236}">
                <a16:creationId xmlns:a16="http://schemas.microsoft.com/office/drawing/2014/main" id="{294E374A-0F28-4681-BC62-42B9F040B3E3}"/>
              </a:ext>
            </a:extLst>
          </p:cNvPr>
          <p:cNvGrpSpPr/>
          <p:nvPr/>
        </p:nvGrpSpPr>
        <p:grpSpPr>
          <a:xfrm>
            <a:off x="14682355" y="3054928"/>
            <a:ext cx="2129928" cy="3370782"/>
            <a:chOff x="7263957" y="1663022"/>
            <a:chExt cx="1700690" cy="3501752"/>
          </a:xfrm>
        </p:grpSpPr>
        <p:pic>
          <p:nvPicPr>
            <p:cNvPr id="7" name="Afbeelding 1">
              <a:extLst>
                <a:ext uri="{FF2B5EF4-FFF2-40B4-BE49-F238E27FC236}">
                  <a16:creationId xmlns:a16="http://schemas.microsoft.com/office/drawing/2014/main" id="{1143BF15-4F5B-4D63-B471-3F283EC9C28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14" b="92241" l="3320" r="94191">
                          <a14:foregroundMark x1="31535" y1="87931" x2="31535" y2="87931"/>
                          <a14:foregroundMark x1="4149" y1="55603" x2="4149" y2="55603"/>
                          <a14:foregroundMark x1="41079" y1="44828" x2="41079" y2="44828"/>
                          <a14:foregroundMark x1="53942" y1="41810" x2="53942" y2="41810"/>
                          <a14:foregroundMark x1="68880" y1="53448" x2="68880" y2="53448"/>
                          <a14:foregroundMark x1="90871" y1="64655" x2="90871" y2="64655"/>
                          <a14:foregroundMark x1="52697" y1="90948" x2="52697" y2="90948"/>
                          <a14:foregroundMark x1="94191" y1="56897" x2="94191" y2="56897"/>
                          <a14:foregroundMark x1="37759" y1="92241" x2="37759" y2="92241"/>
                        </a14:backgroundRemoval>
                      </a14:imgEffect>
                    </a14:imgLayer>
                  </a14:imgProps>
                </a:ext>
              </a:extLst>
            </a:blip>
            <a:stretch>
              <a:fillRect/>
            </a:stretch>
          </p:blipFill>
          <p:spPr>
            <a:xfrm>
              <a:off x="7823344" y="4365006"/>
              <a:ext cx="830793" cy="799768"/>
            </a:xfrm>
            <a:prstGeom prst="rect">
              <a:avLst/>
            </a:prstGeom>
          </p:spPr>
        </p:pic>
        <p:pic>
          <p:nvPicPr>
            <p:cNvPr id="8" name="Afbeelding 2">
              <a:extLst>
                <a:ext uri="{FF2B5EF4-FFF2-40B4-BE49-F238E27FC236}">
                  <a16:creationId xmlns:a16="http://schemas.microsoft.com/office/drawing/2014/main" id="{D7BA143F-531D-4BDD-9C3F-7074CDE704C2}"/>
                </a:ext>
              </a:extLst>
            </p:cNvPr>
            <p:cNvPicPr>
              <a:picLocks noChangeAspect="1"/>
            </p:cNvPicPr>
            <p:nvPr/>
          </p:nvPicPr>
          <p:blipFill>
            <a:blip r:embed="rId5"/>
            <a:stretch>
              <a:fillRect/>
            </a:stretch>
          </p:blipFill>
          <p:spPr>
            <a:xfrm>
              <a:off x="7455140" y="1663022"/>
              <a:ext cx="1416259" cy="1968972"/>
            </a:xfrm>
            <a:prstGeom prst="rect">
              <a:avLst/>
            </a:prstGeom>
          </p:spPr>
        </p:pic>
        <p:pic>
          <p:nvPicPr>
            <p:cNvPr id="9" name="Afbeelding 196">
              <a:extLst>
                <a:ext uri="{FF2B5EF4-FFF2-40B4-BE49-F238E27FC236}">
                  <a16:creationId xmlns:a16="http://schemas.microsoft.com/office/drawing/2014/main" id="{0726EC24-7CF8-409D-8CC7-1490ED1FDAE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14" b="92241" l="3320" r="94191">
                          <a14:foregroundMark x1="31535" y1="87931" x2="31535" y2="87931"/>
                          <a14:foregroundMark x1="4149" y1="55603" x2="4149" y2="55603"/>
                          <a14:foregroundMark x1="41079" y1="44828" x2="41079" y2="44828"/>
                          <a14:foregroundMark x1="53942" y1="41810" x2="53942" y2="41810"/>
                          <a14:foregroundMark x1="68880" y1="53448" x2="68880" y2="53448"/>
                          <a14:foregroundMark x1="90871" y1="64655" x2="90871" y2="64655"/>
                          <a14:foregroundMark x1="52697" y1="90948" x2="52697" y2="90948"/>
                          <a14:foregroundMark x1="94191" y1="56897" x2="94191" y2="56897"/>
                          <a14:foregroundMark x1="37759" y1="92241" x2="37759" y2="92241"/>
                        </a14:backgroundRemoval>
                      </a14:imgEffect>
                    </a14:imgLayer>
                  </a14:imgProps>
                </a:ext>
              </a:extLst>
            </a:blip>
            <a:stretch>
              <a:fillRect/>
            </a:stretch>
          </p:blipFill>
          <p:spPr>
            <a:xfrm>
              <a:off x="7263957" y="4197895"/>
              <a:ext cx="595535" cy="573295"/>
            </a:xfrm>
            <a:prstGeom prst="rect">
              <a:avLst/>
            </a:prstGeom>
          </p:spPr>
        </p:pic>
        <p:pic>
          <p:nvPicPr>
            <p:cNvPr id="10" name="Afbeelding 197">
              <a:extLst>
                <a:ext uri="{FF2B5EF4-FFF2-40B4-BE49-F238E27FC236}">
                  <a16:creationId xmlns:a16="http://schemas.microsoft.com/office/drawing/2014/main" id="{DAD94E6B-F3F6-4448-ADD2-CBC65340498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14" b="92241" l="3320" r="94191">
                          <a14:foregroundMark x1="31535" y1="87931" x2="31535" y2="87931"/>
                          <a14:foregroundMark x1="4149" y1="55603" x2="4149" y2="55603"/>
                          <a14:foregroundMark x1="41079" y1="44828" x2="41079" y2="44828"/>
                          <a14:foregroundMark x1="53942" y1="41810" x2="53942" y2="41810"/>
                          <a14:foregroundMark x1="68880" y1="53448" x2="68880" y2="53448"/>
                          <a14:foregroundMark x1="90871" y1="64655" x2="90871" y2="64655"/>
                          <a14:foregroundMark x1="52697" y1="90948" x2="52697" y2="90948"/>
                          <a14:foregroundMark x1="94191" y1="56897" x2="94191" y2="56897"/>
                          <a14:foregroundMark x1="37759" y1="92241" x2="37759" y2="92241"/>
                        </a14:backgroundRemoval>
                      </a14:imgEffect>
                    </a14:imgLayer>
                  </a14:imgProps>
                </a:ext>
              </a:extLst>
            </a:blip>
            <a:stretch>
              <a:fillRect/>
            </a:stretch>
          </p:blipFill>
          <p:spPr>
            <a:xfrm>
              <a:off x="7811063" y="3875747"/>
              <a:ext cx="579857" cy="558203"/>
            </a:xfrm>
            <a:prstGeom prst="rect">
              <a:avLst/>
            </a:prstGeom>
          </p:spPr>
        </p:pic>
        <p:pic>
          <p:nvPicPr>
            <p:cNvPr id="11" name="Afbeelding 198">
              <a:extLst>
                <a:ext uri="{FF2B5EF4-FFF2-40B4-BE49-F238E27FC236}">
                  <a16:creationId xmlns:a16="http://schemas.microsoft.com/office/drawing/2014/main" id="{B36AE02D-3A8E-4DE6-8961-551827B8C57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14" b="92241" l="3320" r="94191">
                          <a14:foregroundMark x1="31535" y1="87931" x2="31535" y2="87931"/>
                          <a14:foregroundMark x1="4149" y1="55603" x2="4149" y2="55603"/>
                          <a14:foregroundMark x1="41079" y1="44828" x2="41079" y2="44828"/>
                          <a14:foregroundMark x1="53942" y1="41810" x2="53942" y2="41810"/>
                          <a14:foregroundMark x1="68880" y1="53448" x2="68880" y2="53448"/>
                          <a14:foregroundMark x1="90871" y1="64655" x2="90871" y2="64655"/>
                          <a14:foregroundMark x1="52697" y1="90948" x2="52697" y2="90948"/>
                          <a14:foregroundMark x1="94191" y1="56897" x2="94191" y2="56897"/>
                          <a14:foregroundMark x1="37759" y1="92241" x2="37759" y2="92241"/>
                        </a14:backgroundRemoval>
                      </a14:imgEffect>
                    </a14:imgLayer>
                  </a14:imgProps>
                </a:ext>
              </a:extLst>
            </a:blip>
            <a:stretch>
              <a:fillRect/>
            </a:stretch>
          </p:blipFill>
          <p:spPr>
            <a:xfrm>
              <a:off x="8510474" y="4096241"/>
              <a:ext cx="454173" cy="437212"/>
            </a:xfrm>
            <a:prstGeom prst="rect">
              <a:avLst/>
            </a:prstGeom>
          </p:spPr>
        </p:pic>
        <p:cxnSp>
          <p:nvCxnSpPr>
            <p:cNvPr id="12" name="Rechte verbindingslijn met pijl 199">
              <a:extLst>
                <a:ext uri="{FF2B5EF4-FFF2-40B4-BE49-F238E27FC236}">
                  <a16:creationId xmlns:a16="http://schemas.microsoft.com/office/drawing/2014/main" id="{6594C6CE-31E4-4DC0-AC49-803886DF461A}"/>
                </a:ext>
              </a:extLst>
            </p:cNvPr>
            <p:cNvCxnSpPr/>
            <p:nvPr/>
          </p:nvCxnSpPr>
          <p:spPr>
            <a:xfrm flipH="1">
              <a:off x="7554942" y="3750492"/>
              <a:ext cx="93558" cy="400423"/>
            </a:xfrm>
            <a:prstGeom prst="straightConnector1">
              <a:avLst/>
            </a:prstGeom>
            <a:ln>
              <a:solidFill>
                <a:srgbClr val="2A9BC5"/>
              </a:solidFill>
              <a:tailEnd type="triangle"/>
            </a:ln>
          </p:spPr>
          <p:style>
            <a:lnRef idx="1">
              <a:schemeClr val="accent1"/>
            </a:lnRef>
            <a:fillRef idx="0">
              <a:schemeClr val="accent1"/>
            </a:fillRef>
            <a:effectRef idx="0">
              <a:schemeClr val="accent1"/>
            </a:effectRef>
            <a:fontRef idx="minor">
              <a:schemeClr val="tx1"/>
            </a:fontRef>
          </p:style>
        </p:cxnSp>
        <p:cxnSp>
          <p:nvCxnSpPr>
            <p:cNvPr id="13" name="Rechte verbindingslijn met pijl 201">
              <a:extLst>
                <a:ext uri="{FF2B5EF4-FFF2-40B4-BE49-F238E27FC236}">
                  <a16:creationId xmlns:a16="http://schemas.microsoft.com/office/drawing/2014/main" id="{1D5DA71C-B214-45AB-9056-178DF8D1913D}"/>
                </a:ext>
              </a:extLst>
            </p:cNvPr>
            <p:cNvCxnSpPr>
              <a:cxnSpLocks/>
            </p:cNvCxnSpPr>
            <p:nvPr/>
          </p:nvCxnSpPr>
          <p:spPr>
            <a:xfrm>
              <a:off x="8118373" y="3692839"/>
              <a:ext cx="1" cy="182908"/>
            </a:xfrm>
            <a:prstGeom prst="straightConnector1">
              <a:avLst/>
            </a:prstGeom>
            <a:ln>
              <a:solidFill>
                <a:srgbClr val="2A9BC5"/>
              </a:solidFill>
              <a:tailEnd type="triangle"/>
            </a:ln>
          </p:spPr>
          <p:style>
            <a:lnRef idx="1">
              <a:schemeClr val="accent1"/>
            </a:lnRef>
            <a:fillRef idx="0">
              <a:schemeClr val="accent1"/>
            </a:fillRef>
            <a:effectRef idx="0">
              <a:schemeClr val="accent1"/>
            </a:effectRef>
            <a:fontRef idx="minor">
              <a:schemeClr val="tx1"/>
            </a:fontRef>
          </p:style>
        </p:cxnSp>
        <p:cxnSp>
          <p:nvCxnSpPr>
            <p:cNvPr id="14" name="Rechte verbindingslijn met pijl 204">
              <a:extLst>
                <a:ext uri="{FF2B5EF4-FFF2-40B4-BE49-F238E27FC236}">
                  <a16:creationId xmlns:a16="http://schemas.microsoft.com/office/drawing/2014/main" id="{3616AE3B-D55D-40CD-A5FE-3F62BD7AD4BE}"/>
                </a:ext>
              </a:extLst>
            </p:cNvPr>
            <p:cNvCxnSpPr>
              <a:cxnSpLocks/>
            </p:cNvCxnSpPr>
            <p:nvPr/>
          </p:nvCxnSpPr>
          <p:spPr>
            <a:xfrm>
              <a:off x="8500254" y="3714733"/>
              <a:ext cx="132287" cy="339474"/>
            </a:xfrm>
            <a:prstGeom prst="straightConnector1">
              <a:avLst/>
            </a:prstGeom>
            <a:ln>
              <a:solidFill>
                <a:srgbClr val="2A9BC5"/>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Afbeelding 1">
            <a:extLst>
              <a:ext uri="{FF2B5EF4-FFF2-40B4-BE49-F238E27FC236}">
                <a16:creationId xmlns:a16="http://schemas.microsoft.com/office/drawing/2014/main" id="{B8E24AD8-5A01-4CA3-807D-19E7BF91ABD2}"/>
              </a:ext>
            </a:extLst>
          </p:cNvPr>
          <p:cNvPicPr>
            <a:picLocks noChangeAspect="1"/>
          </p:cNvPicPr>
          <p:nvPr/>
        </p:nvPicPr>
        <p:blipFill>
          <a:blip r:embed="rId6"/>
          <a:stretch>
            <a:fillRect/>
          </a:stretch>
        </p:blipFill>
        <p:spPr>
          <a:xfrm>
            <a:off x="4429474" y="6742450"/>
            <a:ext cx="6311779" cy="2088399"/>
          </a:xfrm>
          <a:prstGeom prst="rect">
            <a:avLst/>
          </a:prstGeom>
        </p:spPr>
      </p:pic>
    </p:spTree>
    <p:extLst>
      <p:ext uri="{BB962C8B-B14F-4D97-AF65-F5344CB8AC3E}">
        <p14:creationId xmlns:p14="http://schemas.microsoft.com/office/powerpoint/2010/main" val="7832085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ED52F-F8A7-4EDD-888D-C25602E50F75}"/>
              </a:ext>
            </a:extLst>
          </p:cNvPr>
          <p:cNvSpPr>
            <a:spLocks noGrp="1"/>
          </p:cNvSpPr>
          <p:nvPr>
            <p:ph type="title"/>
          </p:nvPr>
        </p:nvSpPr>
        <p:spPr/>
        <p:txBody>
          <a:bodyPr/>
          <a:lstStyle/>
          <a:p>
            <a:r>
              <a:rPr lang="nl-BE" dirty="0"/>
              <a:t>Inhoudstafel</a:t>
            </a:r>
          </a:p>
        </p:txBody>
      </p:sp>
      <p:sp>
        <p:nvSpPr>
          <p:cNvPr id="3" name="Content Placeholder 2">
            <a:extLst>
              <a:ext uri="{FF2B5EF4-FFF2-40B4-BE49-F238E27FC236}">
                <a16:creationId xmlns:a16="http://schemas.microsoft.com/office/drawing/2014/main" id="{1F91840C-52D7-4D92-9F4A-1177883B56EC}"/>
              </a:ext>
            </a:extLst>
          </p:cNvPr>
          <p:cNvSpPr>
            <a:spLocks noGrp="1"/>
          </p:cNvSpPr>
          <p:nvPr>
            <p:ph idx="1"/>
          </p:nvPr>
        </p:nvSpPr>
        <p:spPr/>
        <p:txBody>
          <a:bodyPr/>
          <a:lstStyle/>
          <a:p>
            <a:r>
              <a:rPr lang="nl-BE" dirty="0">
                <a:solidFill>
                  <a:srgbClr val="5D9CC7"/>
                </a:solidFill>
              </a:rPr>
              <a:t>Inleiding</a:t>
            </a:r>
          </a:p>
          <a:p>
            <a:r>
              <a:rPr lang="nl-BE" dirty="0">
                <a:solidFill>
                  <a:srgbClr val="5D9CC7"/>
                </a:solidFill>
              </a:rPr>
              <a:t>Meetniveau van variabelen (p.27–35)</a:t>
            </a:r>
          </a:p>
          <a:p>
            <a:r>
              <a:rPr lang="nl-BE" dirty="0">
                <a:solidFill>
                  <a:srgbClr val="5D9CC7"/>
                </a:solidFill>
              </a:rPr>
              <a:t>Rol van variabelen in onderzoeksvraag (p.35–42)</a:t>
            </a:r>
          </a:p>
          <a:p>
            <a:r>
              <a:rPr lang="nl-BE" b="1" dirty="0">
                <a:solidFill>
                  <a:srgbClr val="C00000"/>
                </a:solidFill>
              </a:rPr>
              <a:t>Descriptieve of beschrijvende statistiek (p.42-49, p.169-199, p.201-222)</a:t>
            </a:r>
          </a:p>
          <a:p>
            <a:r>
              <a:rPr lang="nl-BE" dirty="0" err="1">
                <a:solidFill>
                  <a:srgbClr val="5D9CC7"/>
                </a:solidFill>
              </a:rPr>
              <a:t>Inferentiële</a:t>
            </a:r>
            <a:r>
              <a:rPr lang="nl-BE" dirty="0">
                <a:solidFill>
                  <a:srgbClr val="5D9CC7"/>
                </a:solidFill>
              </a:rPr>
              <a:t> of inductieve statistiek (p.49-73)</a:t>
            </a:r>
          </a:p>
          <a:p>
            <a:r>
              <a:rPr lang="nl-BE" dirty="0">
                <a:solidFill>
                  <a:srgbClr val="5D9CC7"/>
                </a:solidFill>
              </a:rPr>
              <a:t>Oefenreeks hoofdstuk 2, hoofdstuk 6, hoofdstuk 7</a:t>
            </a:r>
          </a:p>
          <a:p>
            <a:endParaRPr lang="nl-BE" dirty="0">
              <a:solidFill>
                <a:srgbClr val="5D9CC7"/>
              </a:solidFill>
            </a:endParaRPr>
          </a:p>
          <a:p>
            <a:endParaRPr lang="nl-BE" dirty="0"/>
          </a:p>
        </p:txBody>
      </p:sp>
      <p:sp>
        <p:nvSpPr>
          <p:cNvPr id="4" name="Slide Number Placeholder 3">
            <a:extLst>
              <a:ext uri="{FF2B5EF4-FFF2-40B4-BE49-F238E27FC236}">
                <a16:creationId xmlns:a16="http://schemas.microsoft.com/office/drawing/2014/main" id="{DEC280FB-54F4-4576-BF3C-121F31426723}"/>
              </a:ext>
            </a:extLst>
          </p:cNvPr>
          <p:cNvSpPr>
            <a:spLocks noGrp="1"/>
          </p:cNvSpPr>
          <p:nvPr>
            <p:ph type="sldNum" sz="quarter" idx="12"/>
          </p:nvPr>
        </p:nvSpPr>
        <p:spPr/>
        <p:txBody>
          <a:bodyPr/>
          <a:lstStyle/>
          <a:p>
            <a:fld id="{7AE184E0-0BD4-4705-A12B-9B71DDE63301}" type="slidenum">
              <a:rPr lang="en-GB" noProof="0" smtClean="0"/>
              <a:t>47</a:t>
            </a:fld>
            <a:endParaRPr lang="en-GB" noProof="0" dirty="0"/>
          </a:p>
        </p:txBody>
      </p:sp>
      <p:sp>
        <p:nvSpPr>
          <p:cNvPr id="5" name="Content Placeholder 4">
            <a:extLst>
              <a:ext uri="{FF2B5EF4-FFF2-40B4-BE49-F238E27FC236}">
                <a16:creationId xmlns:a16="http://schemas.microsoft.com/office/drawing/2014/main" id="{7EEC89EB-46E8-4C98-9783-C74ABF7716AA}"/>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35370787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beschrijvende versus </a:t>
            </a:r>
            <a:r>
              <a:rPr lang="nl-BE" dirty="0" err="1"/>
              <a:t>inferentiële</a:t>
            </a:r>
            <a:r>
              <a:rPr lang="nl-BE" dirty="0"/>
              <a:t> statistiek</a:t>
            </a:r>
            <a:endParaRPr lang="en-US" dirty="0"/>
          </a:p>
        </p:txBody>
      </p:sp>
      <p:sp>
        <p:nvSpPr>
          <p:cNvPr id="3" name="Content Placeholder 2"/>
          <p:cNvSpPr>
            <a:spLocks noGrp="1"/>
          </p:cNvSpPr>
          <p:nvPr>
            <p:ph idx="1"/>
          </p:nvPr>
        </p:nvSpPr>
        <p:spPr>
          <a:solidFill>
            <a:schemeClr val="bg1"/>
          </a:solidFill>
        </p:spPr>
        <p:txBody>
          <a:bodyPr/>
          <a:lstStyle/>
          <a:p>
            <a:pPr marL="86400" indent="0">
              <a:buNone/>
            </a:pPr>
            <a:r>
              <a:rPr lang="nl-BE" b="1" dirty="0"/>
              <a:t>Beschrijvende / descriptieve statistiek</a:t>
            </a:r>
            <a:r>
              <a:rPr lang="nl-BE" dirty="0"/>
              <a:t>: </a:t>
            </a:r>
          </a:p>
          <a:p>
            <a:r>
              <a:rPr lang="nl-BE" dirty="0"/>
              <a:t>Het op een overzichtelijke en </a:t>
            </a:r>
            <a:r>
              <a:rPr lang="nl-BE" b="1" dirty="0">
                <a:solidFill>
                  <a:srgbClr val="C00000"/>
                </a:solidFill>
              </a:rPr>
              <a:t>samenvattende of synthetische wijze </a:t>
            </a:r>
            <a:r>
              <a:rPr lang="nl-BE" dirty="0"/>
              <a:t>weergeven van kenmerken die voorkomen in een onderzoekspopulatie of in een steekproef of het samenvattend weergeven van associaties. </a:t>
            </a:r>
          </a:p>
          <a:p>
            <a:endParaRPr lang="en-US" dirty="0">
              <a:solidFill>
                <a:schemeClr val="bg1"/>
              </a:solidFill>
            </a:endParaRPr>
          </a:p>
          <a:p>
            <a:pPr marL="86400" indent="0">
              <a:buNone/>
            </a:pPr>
            <a:r>
              <a:rPr lang="nl-BE" b="1" dirty="0" err="1"/>
              <a:t>Inferentiële</a:t>
            </a:r>
            <a:r>
              <a:rPr lang="nl-BE" b="1" dirty="0"/>
              <a:t> / inductieve statistiek</a:t>
            </a:r>
            <a:r>
              <a:rPr lang="nl-BE" dirty="0"/>
              <a:t>: </a:t>
            </a:r>
          </a:p>
          <a:p>
            <a:r>
              <a:rPr lang="nl-BE" dirty="0"/>
              <a:t>Het </a:t>
            </a:r>
            <a:r>
              <a:rPr lang="nl-BE" b="1" dirty="0">
                <a:solidFill>
                  <a:srgbClr val="C00000"/>
                </a:solidFill>
              </a:rPr>
              <a:t>veralgemenen</a:t>
            </a:r>
            <a:r>
              <a:rPr lang="nl-BE" dirty="0"/>
              <a:t> van de gegevens verzameld voor een steekproef naar de onderzoekspopulatie waaruit ze getrokken werden. </a:t>
            </a:r>
          </a:p>
          <a:p>
            <a:r>
              <a:rPr lang="nl-BE" dirty="0"/>
              <a:t>Het meetniveau van een variabele is bepalend voor de keuze van een geschikte analysetechniek</a:t>
            </a:r>
          </a:p>
          <a:p>
            <a:endParaRPr lang="en-US" dirty="0"/>
          </a:p>
        </p:txBody>
      </p:sp>
      <p:sp>
        <p:nvSpPr>
          <p:cNvPr id="4" name="Slide Number Placeholder 3"/>
          <p:cNvSpPr>
            <a:spLocks noGrp="1"/>
          </p:cNvSpPr>
          <p:nvPr>
            <p:ph type="sldNum" sz="quarter" idx="12"/>
          </p:nvPr>
        </p:nvSpPr>
        <p:spPr/>
        <p:txBody>
          <a:bodyPr/>
          <a:lstStyle/>
          <a:p>
            <a:fld id="{7AE184E0-0BD4-4705-A12B-9B71DDE63301}" type="slidenum">
              <a:rPr lang="en-GB" noProof="0" smtClean="0"/>
              <a:t>48</a:t>
            </a:fld>
            <a:endParaRPr lang="en-GB" noProof="0" dirty="0"/>
          </a:p>
        </p:txBody>
      </p:sp>
      <p:sp>
        <p:nvSpPr>
          <p:cNvPr id="5" name="Content Placeholder 4"/>
          <p:cNvSpPr>
            <a:spLocks noGrp="1"/>
          </p:cNvSpPr>
          <p:nvPr>
            <p:ph idx="13"/>
          </p:nvPr>
        </p:nvSpPr>
        <p:spPr/>
        <p:txBody>
          <a:bodyPr/>
          <a:lstStyle/>
          <a:p>
            <a:endParaRPr lang="en-US"/>
          </a:p>
        </p:txBody>
      </p:sp>
    </p:spTree>
    <p:extLst>
      <p:ext uri="{BB962C8B-B14F-4D97-AF65-F5344CB8AC3E}">
        <p14:creationId xmlns:p14="http://schemas.microsoft.com/office/powerpoint/2010/main" val="135563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ED52F-F8A7-4EDD-888D-C25602E50F75}"/>
              </a:ext>
            </a:extLst>
          </p:cNvPr>
          <p:cNvSpPr>
            <a:spLocks noGrp="1"/>
          </p:cNvSpPr>
          <p:nvPr>
            <p:ph type="title"/>
          </p:nvPr>
        </p:nvSpPr>
        <p:spPr/>
        <p:txBody>
          <a:bodyPr/>
          <a:lstStyle/>
          <a:p>
            <a:r>
              <a:rPr lang="nl-BE" dirty="0"/>
              <a:t>Inhoudstafel</a:t>
            </a:r>
          </a:p>
        </p:txBody>
      </p:sp>
      <p:sp>
        <p:nvSpPr>
          <p:cNvPr id="3" name="Content Placeholder 2">
            <a:extLst>
              <a:ext uri="{FF2B5EF4-FFF2-40B4-BE49-F238E27FC236}">
                <a16:creationId xmlns:a16="http://schemas.microsoft.com/office/drawing/2014/main" id="{1F91840C-52D7-4D92-9F4A-1177883B56EC}"/>
              </a:ext>
            </a:extLst>
          </p:cNvPr>
          <p:cNvSpPr>
            <a:spLocks noGrp="1"/>
          </p:cNvSpPr>
          <p:nvPr>
            <p:ph idx="1"/>
          </p:nvPr>
        </p:nvSpPr>
        <p:spPr/>
        <p:txBody>
          <a:bodyPr/>
          <a:lstStyle/>
          <a:p>
            <a:r>
              <a:rPr lang="nl-BE" dirty="0">
                <a:solidFill>
                  <a:srgbClr val="5D9CC7"/>
                </a:solidFill>
              </a:rPr>
              <a:t>Inleiding</a:t>
            </a:r>
          </a:p>
          <a:p>
            <a:r>
              <a:rPr lang="nl-BE" dirty="0">
                <a:solidFill>
                  <a:srgbClr val="5D9CC7"/>
                </a:solidFill>
              </a:rPr>
              <a:t>Meetniveau van variabelen (p.27–35)</a:t>
            </a:r>
          </a:p>
          <a:p>
            <a:r>
              <a:rPr lang="nl-BE" dirty="0">
                <a:solidFill>
                  <a:srgbClr val="5D9CC7"/>
                </a:solidFill>
              </a:rPr>
              <a:t>Rol van variabelen in onderzoeksvraag (p.35–42)</a:t>
            </a:r>
          </a:p>
          <a:p>
            <a:r>
              <a:rPr lang="nl-BE" dirty="0"/>
              <a:t>Descriptieve of beschrijvende statistiek (p.42-49, p.169-199, p.201-222)</a:t>
            </a:r>
          </a:p>
          <a:p>
            <a:pPr lvl="1"/>
            <a:r>
              <a:rPr lang="nl-BE" b="1" dirty="0">
                <a:solidFill>
                  <a:srgbClr val="C00000"/>
                </a:solidFill>
              </a:rPr>
              <a:t>Frequentietabellen</a:t>
            </a:r>
          </a:p>
          <a:p>
            <a:pPr lvl="1"/>
            <a:r>
              <a:rPr lang="nl-BE" dirty="0">
                <a:solidFill>
                  <a:srgbClr val="5D9CC7"/>
                </a:solidFill>
              </a:rPr>
              <a:t>Numerieke maten</a:t>
            </a:r>
          </a:p>
          <a:p>
            <a:pPr lvl="1"/>
            <a:r>
              <a:rPr lang="nl-BE" dirty="0">
                <a:solidFill>
                  <a:srgbClr val="5D9CC7"/>
                </a:solidFill>
              </a:rPr>
              <a:t>Grafische voorstellingen</a:t>
            </a:r>
          </a:p>
          <a:p>
            <a:pPr lvl="1"/>
            <a:r>
              <a:rPr lang="nl-BE" dirty="0">
                <a:solidFill>
                  <a:srgbClr val="5D9CC7"/>
                </a:solidFill>
              </a:rPr>
              <a:t>Lineaire transformaties of standaardscores </a:t>
            </a:r>
            <a:r>
              <a:rPr lang="nl-BE" dirty="0" err="1">
                <a:solidFill>
                  <a:srgbClr val="5D9CC7"/>
                </a:solidFill>
              </a:rPr>
              <a:t>z</a:t>
            </a:r>
            <a:endParaRPr lang="nl-BE" dirty="0">
              <a:solidFill>
                <a:srgbClr val="5D9CC7"/>
              </a:solidFill>
            </a:endParaRPr>
          </a:p>
          <a:p>
            <a:r>
              <a:rPr lang="nl-BE" dirty="0" err="1">
                <a:solidFill>
                  <a:srgbClr val="5D9CC7"/>
                </a:solidFill>
              </a:rPr>
              <a:t>Inferentiële</a:t>
            </a:r>
            <a:r>
              <a:rPr lang="nl-BE" dirty="0">
                <a:solidFill>
                  <a:srgbClr val="5D9CC7"/>
                </a:solidFill>
              </a:rPr>
              <a:t> of inductieve statistiek (p.49-73)</a:t>
            </a:r>
          </a:p>
          <a:p>
            <a:r>
              <a:rPr lang="nl-BE" dirty="0">
                <a:solidFill>
                  <a:srgbClr val="5D9CC7"/>
                </a:solidFill>
              </a:rPr>
              <a:t>Oefenreeks hoofdstuk 2, hoofdstuk 6, hoofdstuk 7</a:t>
            </a:r>
          </a:p>
          <a:p>
            <a:endParaRPr lang="nl-BE" dirty="0">
              <a:solidFill>
                <a:srgbClr val="5D9CC7"/>
              </a:solidFill>
            </a:endParaRPr>
          </a:p>
          <a:p>
            <a:endParaRPr lang="nl-BE" dirty="0"/>
          </a:p>
        </p:txBody>
      </p:sp>
      <p:sp>
        <p:nvSpPr>
          <p:cNvPr id="4" name="Slide Number Placeholder 3">
            <a:extLst>
              <a:ext uri="{FF2B5EF4-FFF2-40B4-BE49-F238E27FC236}">
                <a16:creationId xmlns:a16="http://schemas.microsoft.com/office/drawing/2014/main" id="{DEC280FB-54F4-4576-BF3C-121F31426723}"/>
              </a:ext>
            </a:extLst>
          </p:cNvPr>
          <p:cNvSpPr>
            <a:spLocks noGrp="1"/>
          </p:cNvSpPr>
          <p:nvPr>
            <p:ph type="sldNum" sz="quarter" idx="12"/>
          </p:nvPr>
        </p:nvSpPr>
        <p:spPr/>
        <p:txBody>
          <a:bodyPr/>
          <a:lstStyle/>
          <a:p>
            <a:fld id="{7AE184E0-0BD4-4705-A12B-9B71DDE63301}" type="slidenum">
              <a:rPr lang="en-GB" noProof="0" smtClean="0"/>
              <a:t>49</a:t>
            </a:fld>
            <a:endParaRPr lang="en-GB" noProof="0" dirty="0"/>
          </a:p>
        </p:txBody>
      </p:sp>
      <p:sp>
        <p:nvSpPr>
          <p:cNvPr id="5" name="Content Placeholder 4">
            <a:extLst>
              <a:ext uri="{FF2B5EF4-FFF2-40B4-BE49-F238E27FC236}">
                <a16:creationId xmlns:a16="http://schemas.microsoft.com/office/drawing/2014/main" id="{7EEC89EB-46E8-4C98-9783-C74ABF7716AA}"/>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272707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ED52F-F8A7-4EDD-888D-C25602E50F75}"/>
              </a:ext>
            </a:extLst>
          </p:cNvPr>
          <p:cNvSpPr>
            <a:spLocks noGrp="1"/>
          </p:cNvSpPr>
          <p:nvPr>
            <p:ph type="title"/>
          </p:nvPr>
        </p:nvSpPr>
        <p:spPr/>
        <p:txBody>
          <a:bodyPr/>
          <a:lstStyle/>
          <a:p>
            <a:r>
              <a:rPr lang="nl-BE" dirty="0"/>
              <a:t>Inhoud van de les</a:t>
            </a:r>
          </a:p>
        </p:txBody>
      </p:sp>
      <p:sp>
        <p:nvSpPr>
          <p:cNvPr id="3" name="Content Placeholder 2">
            <a:extLst>
              <a:ext uri="{FF2B5EF4-FFF2-40B4-BE49-F238E27FC236}">
                <a16:creationId xmlns:a16="http://schemas.microsoft.com/office/drawing/2014/main" id="{1F91840C-52D7-4D92-9F4A-1177883B56EC}"/>
              </a:ext>
            </a:extLst>
          </p:cNvPr>
          <p:cNvSpPr>
            <a:spLocks noGrp="1"/>
          </p:cNvSpPr>
          <p:nvPr>
            <p:ph idx="1"/>
          </p:nvPr>
        </p:nvSpPr>
        <p:spPr>
          <a:xfrm>
            <a:off x="327069" y="1816273"/>
            <a:ext cx="11396299" cy="6864264"/>
          </a:xfrm>
        </p:spPr>
        <p:txBody>
          <a:bodyPr>
            <a:normAutofit fontScale="70000" lnSpcReduction="20000"/>
          </a:bodyPr>
          <a:lstStyle/>
          <a:p>
            <a:pPr marL="86400" indent="0">
              <a:buNone/>
            </a:pPr>
            <a:r>
              <a:rPr lang="nl-BE" b="1" u="sng" dirty="0"/>
              <a:t>DEEL 1: INLEIDING TOT DE STATISTIEK</a:t>
            </a:r>
          </a:p>
          <a:p>
            <a:pPr marL="86400" indent="0">
              <a:buNone/>
            </a:pPr>
            <a:r>
              <a:rPr lang="nl-BE" b="1" dirty="0"/>
              <a:t>	H1: Een traject van zero naar </a:t>
            </a:r>
            <a:r>
              <a:rPr lang="nl-BE" b="1" dirty="0" err="1"/>
              <a:t>statistical</a:t>
            </a:r>
            <a:r>
              <a:rPr lang="nl-BE" b="1" dirty="0"/>
              <a:t> </a:t>
            </a:r>
            <a:r>
              <a:rPr lang="nl-BE" b="1" dirty="0" err="1"/>
              <a:t>hero</a:t>
            </a:r>
            <a:endParaRPr lang="nl-BE" b="1" dirty="0"/>
          </a:p>
          <a:p>
            <a:pPr marL="86400" indent="0">
              <a:buNone/>
            </a:pPr>
            <a:r>
              <a:rPr lang="nl-BE" b="1" dirty="0"/>
              <a:t>	H2: het ABC van de statistiek</a:t>
            </a:r>
          </a:p>
          <a:p>
            <a:pPr marL="86400" indent="0">
              <a:buNone/>
            </a:pPr>
            <a:endParaRPr lang="nl-BE" b="1" u="sng" dirty="0"/>
          </a:p>
          <a:p>
            <a:pPr marL="86400" indent="0">
              <a:buNone/>
            </a:pPr>
            <a:r>
              <a:rPr lang="nl-BE" b="1" u="sng" dirty="0"/>
              <a:t>DEEL 2: INLEIDING TOT SPSS</a:t>
            </a:r>
          </a:p>
          <a:p>
            <a:pPr marL="86400" indent="0">
              <a:buNone/>
            </a:pPr>
            <a:r>
              <a:rPr lang="nl-BE" b="1" dirty="0"/>
              <a:t>	H3: Introductie tot SPSS</a:t>
            </a:r>
          </a:p>
          <a:p>
            <a:pPr marL="86400" indent="0">
              <a:buNone/>
            </a:pPr>
            <a:r>
              <a:rPr lang="nl-BE" b="1" dirty="0"/>
              <a:t>	H4: Databeheer</a:t>
            </a:r>
          </a:p>
          <a:p>
            <a:pPr marL="86400" indent="0">
              <a:buNone/>
            </a:pPr>
            <a:r>
              <a:rPr lang="nl-BE" b="1" dirty="0"/>
              <a:t>	H5: Variabelen bewerken</a:t>
            </a:r>
          </a:p>
          <a:p>
            <a:pPr marL="86400" indent="0">
              <a:buNone/>
            </a:pPr>
            <a:endParaRPr lang="nl-BE" b="1" u="sng" dirty="0"/>
          </a:p>
          <a:p>
            <a:pPr marL="86400" indent="0">
              <a:buNone/>
            </a:pPr>
            <a:r>
              <a:rPr lang="nl-BE" b="1" u="sng" dirty="0"/>
              <a:t>DEEL 3: UNIVARIATE STATISTIEK</a:t>
            </a:r>
          </a:p>
          <a:p>
            <a:pPr marL="86400" indent="0">
              <a:buNone/>
            </a:pPr>
            <a:r>
              <a:rPr lang="nl-BE" b="1" dirty="0"/>
              <a:t>	H6: Numerieke maten van data</a:t>
            </a:r>
          </a:p>
          <a:p>
            <a:pPr marL="86400" indent="0">
              <a:buNone/>
            </a:pPr>
            <a:r>
              <a:rPr lang="nl-BE" b="1" dirty="0"/>
              <a:t>	H7: Grafische voorstellingen</a:t>
            </a:r>
          </a:p>
          <a:p>
            <a:pPr marL="86400" indent="0">
              <a:buNone/>
            </a:pPr>
            <a:endParaRPr lang="nl-BE" b="1" u="sng" dirty="0"/>
          </a:p>
          <a:p>
            <a:pPr marL="86400" indent="0">
              <a:buNone/>
            </a:pPr>
            <a:r>
              <a:rPr lang="nl-BE" b="1" u="sng" dirty="0"/>
              <a:t>DEEL 4: MULTIVARIATE STATISTIEK</a:t>
            </a:r>
          </a:p>
          <a:p>
            <a:pPr marL="86400" indent="0">
              <a:buNone/>
            </a:pPr>
            <a:r>
              <a:rPr lang="nl-BE" b="1" dirty="0"/>
              <a:t>	H8: </a:t>
            </a:r>
            <a:r>
              <a:rPr lang="nl-BE" b="1" dirty="0" err="1"/>
              <a:t>Inferentiële</a:t>
            </a:r>
            <a:r>
              <a:rPr lang="nl-BE" b="1" dirty="0"/>
              <a:t> statistiek</a:t>
            </a:r>
          </a:p>
          <a:p>
            <a:pPr marL="86400" indent="0">
              <a:buNone/>
            </a:pPr>
            <a:r>
              <a:rPr lang="nl-BE" b="1" dirty="0"/>
              <a:t>	H9: Kruistabellen</a:t>
            </a:r>
          </a:p>
          <a:p>
            <a:pPr marL="86400" indent="0">
              <a:buNone/>
            </a:pPr>
            <a:r>
              <a:rPr lang="nl-BE" b="1" dirty="0"/>
              <a:t>	H10: Twee gemiddelden vergelijken</a:t>
            </a:r>
          </a:p>
          <a:p>
            <a:pPr marL="86400" indent="0">
              <a:buNone/>
            </a:pPr>
            <a:r>
              <a:rPr lang="nl-BE" b="1" dirty="0"/>
              <a:t>	H11: Twee of meer gemiddelden vergelijken</a:t>
            </a:r>
          </a:p>
          <a:p>
            <a:pPr marL="86400" indent="0">
              <a:buNone/>
            </a:pPr>
            <a:r>
              <a:rPr lang="nl-BE" b="1" dirty="0"/>
              <a:t>	H12: Correlatie</a:t>
            </a:r>
          </a:p>
          <a:p>
            <a:pPr marL="86400" indent="0">
              <a:buNone/>
            </a:pPr>
            <a:r>
              <a:rPr lang="nl-BE" b="1" dirty="0"/>
              <a:t>	H13: Lineaire regressieanalyse</a:t>
            </a:r>
          </a:p>
          <a:p>
            <a:pPr marL="86400" indent="0">
              <a:buNone/>
            </a:pPr>
            <a:r>
              <a:rPr lang="nl-BE" b="1" dirty="0"/>
              <a:t>	Laatste hoorcollege: Factoranalyse en betrouwbaarheidsanalyse</a:t>
            </a:r>
          </a:p>
        </p:txBody>
      </p:sp>
      <p:sp>
        <p:nvSpPr>
          <p:cNvPr id="4" name="Slide Number Placeholder 3">
            <a:extLst>
              <a:ext uri="{FF2B5EF4-FFF2-40B4-BE49-F238E27FC236}">
                <a16:creationId xmlns:a16="http://schemas.microsoft.com/office/drawing/2014/main" id="{DEC280FB-54F4-4576-BF3C-121F31426723}"/>
              </a:ext>
            </a:extLst>
          </p:cNvPr>
          <p:cNvSpPr>
            <a:spLocks noGrp="1"/>
          </p:cNvSpPr>
          <p:nvPr>
            <p:ph type="sldNum" sz="quarter" idx="12"/>
          </p:nvPr>
        </p:nvSpPr>
        <p:spPr/>
        <p:txBody>
          <a:bodyPr/>
          <a:lstStyle/>
          <a:p>
            <a:fld id="{7AE184E0-0BD4-4705-A12B-9B71DDE63301}" type="slidenum">
              <a:rPr lang="en-GB" noProof="0" smtClean="0"/>
              <a:t>5</a:t>
            </a:fld>
            <a:endParaRPr lang="en-GB" noProof="0" dirty="0"/>
          </a:p>
        </p:txBody>
      </p:sp>
      <p:sp>
        <p:nvSpPr>
          <p:cNvPr id="5" name="Content Placeholder 4">
            <a:extLst>
              <a:ext uri="{FF2B5EF4-FFF2-40B4-BE49-F238E27FC236}">
                <a16:creationId xmlns:a16="http://schemas.microsoft.com/office/drawing/2014/main" id="{7EEC89EB-46E8-4C98-9783-C74ABF7716AA}"/>
              </a:ext>
            </a:extLst>
          </p:cNvPr>
          <p:cNvSpPr>
            <a:spLocks noGrp="1"/>
          </p:cNvSpPr>
          <p:nvPr>
            <p:ph idx="13"/>
          </p:nvPr>
        </p:nvSpPr>
        <p:spPr/>
        <p:txBody>
          <a:bodyPr/>
          <a:lstStyle/>
          <a:p>
            <a:endParaRPr lang="nl-BE"/>
          </a:p>
        </p:txBody>
      </p:sp>
      <p:pic>
        <p:nvPicPr>
          <p:cNvPr id="6" name="Picture 6">
            <a:extLst>
              <a:ext uri="{FF2B5EF4-FFF2-40B4-BE49-F238E27FC236}">
                <a16:creationId xmlns:a16="http://schemas.microsoft.com/office/drawing/2014/main" id="{FCC518C1-6DFC-4B71-9736-2A9BB2971FA1}"/>
              </a:ext>
            </a:extLst>
          </p:cNvPr>
          <p:cNvPicPr>
            <a:picLocks noChangeAspect="1"/>
          </p:cNvPicPr>
          <p:nvPr/>
        </p:nvPicPr>
        <p:blipFill>
          <a:blip r:embed="rId3"/>
          <a:stretch>
            <a:fillRect/>
          </a:stretch>
        </p:blipFill>
        <p:spPr>
          <a:xfrm>
            <a:off x="11723368" y="1816273"/>
            <a:ext cx="4330719" cy="6856003"/>
          </a:xfrm>
          <a:prstGeom prst="rect">
            <a:avLst/>
          </a:prstGeom>
        </p:spPr>
      </p:pic>
      <p:sp>
        <p:nvSpPr>
          <p:cNvPr id="7" name="Rechthoek 6">
            <a:extLst>
              <a:ext uri="{FF2B5EF4-FFF2-40B4-BE49-F238E27FC236}">
                <a16:creationId xmlns:a16="http://schemas.microsoft.com/office/drawing/2014/main" id="{C2402D2D-3A47-694F-0C88-0D4F10806535}"/>
              </a:ext>
            </a:extLst>
          </p:cNvPr>
          <p:cNvSpPr/>
          <p:nvPr/>
        </p:nvSpPr>
        <p:spPr>
          <a:xfrm>
            <a:off x="327069" y="1816273"/>
            <a:ext cx="7256145" cy="110034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hthoek 8">
            <a:extLst>
              <a:ext uri="{FF2B5EF4-FFF2-40B4-BE49-F238E27FC236}">
                <a16:creationId xmlns:a16="http://schemas.microsoft.com/office/drawing/2014/main" id="{B61A0523-EAA0-11D7-B1A5-50694D528B5A}"/>
              </a:ext>
            </a:extLst>
          </p:cNvPr>
          <p:cNvSpPr/>
          <p:nvPr/>
        </p:nvSpPr>
        <p:spPr>
          <a:xfrm>
            <a:off x="327069" y="4466112"/>
            <a:ext cx="7256145" cy="110034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0409407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Frequenties berekenen</a:t>
            </a:r>
            <a:endParaRPr lang="en-US" dirty="0"/>
          </a:p>
        </p:txBody>
      </p:sp>
      <p:sp>
        <p:nvSpPr>
          <p:cNvPr id="3" name="Content Placeholder 2"/>
          <p:cNvSpPr>
            <a:spLocks noGrp="1"/>
          </p:cNvSpPr>
          <p:nvPr>
            <p:ph idx="1"/>
          </p:nvPr>
        </p:nvSpPr>
        <p:spPr/>
        <p:txBody>
          <a:bodyPr/>
          <a:lstStyle/>
          <a:p>
            <a:r>
              <a:rPr lang="nl-BE" dirty="0"/>
              <a:t>Hoeveel </a:t>
            </a:r>
            <a:r>
              <a:rPr lang="nl-BE" b="1" dirty="0">
                <a:solidFill>
                  <a:srgbClr val="C00000"/>
                </a:solidFill>
              </a:rPr>
              <a:t>mannen (</a:t>
            </a:r>
            <a:r>
              <a:rPr lang="nl-BE" b="1" dirty="0" err="1">
                <a:solidFill>
                  <a:srgbClr val="C00000"/>
                </a:solidFill>
              </a:rPr>
              <a:t>value</a:t>
            </a:r>
            <a:r>
              <a:rPr lang="nl-BE" b="1" dirty="0">
                <a:solidFill>
                  <a:srgbClr val="C00000"/>
                </a:solidFill>
              </a:rPr>
              <a:t> = 0</a:t>
            </a:r>
            <a:r>
              <a:rPr lang="nl-BE" dirty="0"/>
              <a:t>) en </a:t>
            </a:r>
            <a:r>
              <a:rPr lang="nl-BE" b="1" dirty="0">
                <a:solidFill>
                  <a:srgbClr val="C00000"/>
                </a:solidFill>
              </a:rPr>
              <a:t>vrouwen (</a:t>
            </a:r>
            <a:r>
              <a:rPr lang="nl-BE" b="1" dirty="0" err="1">
                <a:solidFill>
                  <a:srgbClr val="C00000"/>
                </a:solidFill>
              </a:rPr>
              <a:t>value</a:t>
            </a:r>
            <a:r>
              <a:rPr lang="nl-BE" b="1" dirty="0">
                <a:solidFill>
                  <a:srgbClr val="C00000"/>
                </a:solidFill>
              </a:rPr>
              <a:t> = 1</a:t>
            </a:r>
            <a:r>
              <a:rPr lang="nl-BE" dirty="0"/>
              <a:t>) zijn er?</a:t>
            </a:r>
            <a:endParaRPr lang="en-US" dirty="0"/>
          </a:p>
        </p:txBody>
      </p:sp>
      <p:sp>
        <p:nvSpPr>
          <p:cNvPr id="4" name="Slide Number Placeholder 3"/>
          <p:cNvSpPr>
            <a:spLocks noGrp="1"/>
          </p:cNvSpPr>
          <p:nvPr>
            <p:ph type="sldNum" sz="quarter" idx="12"/>
          </p:nvPr>
        </p:nvSpPr>
        <p:spPr/>
        <p:txBody>
          <a:bodyPr/>
          <a:lstStyle/>
          <a:p>
            <a:fld id="{7AE184E0-0BD4-4705-A12B-9B71DDE63301}" type="slidenum">
              <a:rPr lang="en-GB" noProof="0" smtClean="0"/>
              <a:t>50</a:t>
            </a:fld>
            <a:endParaRPr lang="en-GB" noProof="0" dirty="0"/>
          </a:p>
        </p:txBody>
      </p:sp>
      <p:sp>
        <p:nvSpPr>
          <p:cNvPr id="5" name="Content Placeholder 4"/>
          <p:cNvSpPr>
            <a:spLocks noGrp="1"/>
          </p:cNvSpPr>
          <p:nvPr>
            <p:ph idx="13"/>
          </p:nvPr>
        </p:nvSpPr>
        <p:spPr/>
        <p:txBody>
          <a:bodyPr/>
          <a:lstStyle/>
          <a:p>
            <a:endParaRPr lang="en-US"/>
          </a:p>
        </p:txBody>
      </p:sp>
      <p:pic>
        <p:nvPicPr>
          <p:cNvPr id="7" name="Content Placeholder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0295" y="2825279"/>
            <a:ext cx="10839450" cy="5600383"/>
          </a:xfrm>
          <a:prstGeom prst="rect">
            <a:avLst/>
          </a:prstGeom>
        </p:spPr>
      </p:pic>
      <p:sp>
        <p:nvSpPr>
          <p:cNvPr id="6" name="Rechthoek 5">
            <a:extLst>
              <a:ext uri="{FF2B5EF4-FFF2-40B4-BE49-F238E27FC236}">
                <a16:creationId xmlns:a16="http://schemas.microsoft.com/office/drawing/2014/main" id="{1434172D-B9B6-0F6B-823F-C18FCD70FD6C}"/>
              </a:ext>
            </a:extLst>
          </p:cNvPr>
          <p:cNvSpPr/>
          <p:nvPr/>
        </p:nvSpPr>
        <p:spPr>
          <a:xfrm>
            <a:off x="3737112" y="2524655"/>
            <a:ext cx="1550506" cy="5901007"/>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761073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Frequenties presenteren: frequentietabel</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875683900"/>
              </p:ext>
            </p:extLst>
          </p:nvPr>
        </p:nvGraphicFramePr>
        <p:xfrm>
          <a:off x="2060295" y="3230880"/>
          <a:ext cx="12720639" cy="3291840"/>
        </p:xfrm>
        <a:graphic>
          <a:graphicData uri="http://schemas.openxmlformats.org/drawingml/2006/table">
            <a:tbl>
              <a:tblPr firstRow="1" bandRow="1">
                <a:tableStyleId>{5C22544A-7EE6-4342-B048-85BDC9FD1C3A}</a:tableStyleId>
              </a:tblPr>
              <a:tblGrid>
                <a:gridCol w="4240213">
                  <a:extLst>
                    <a:ext uri="{9D8B030D-6E8A-4147-A177-3AD203B41FA5}">
                      <a16:colId xmlns:a16="http://schemas.microsoft.com/office/drawing/2014/main" val="2370008718"/>
                    </a:ext>
                  </a:extLst>
                </a:gridCol>
                <a:gridCol w="4240213">
                  <a:extLst>
                    <a:ext uri="{9D8B030D-6E8A-4147-A177-3AD203B41FA5}">
                      <a16:colId xmlns:a16="http://schemas.microsoft.com/office/drawing/2014/main" val="752136717"/>
                    </a:ext>
                  </a:extLst>
                </a:gridCol>
                <a:gridCol w="4240213">
                  <a:extLst>
                    <a:ext uri="{9D8B030D-6E8A-4147-A177-3AD203B41FA5}">
                      <a16:colId xmlns:a16="http://schemas.microsoft.com/office/drawing/2014/main" val="1251797036"/>
                    </a:ext>
                  </a:extLst>
                </a:gridCol>
              </a:tblGrid>
              <a:tr h="370840">
                <a:tc>
                  <a:txBody>
                    <a:bodyPr/>
                    <a:lstStyle/>
                    <a:p>
                      <a:endParaRPr lang="en-US" sz="4000" dirty="0"/>
                    </a:p>
                  </a:txBody>
                  <a:tcPr/>
                </a:tc>
                <a:tc>
                  <a:txBody>
                    <a:bodyPr/>
                    <a:lstStyle/>
                    <a:p>
                      <a:r>
                        <a:rPr lang="nl-BE" sz="3600" dirty="0"/>
                        <a:t>Absolute frequentie</a:t>
                      </a:r>
                      <a:endParaRPr lang="en-US" sz="3600" dirty="0"/>
                    </a:p>
                  </a:txBody>
                  <a:tcPr/>
                </a:tc>
                <a:tc>
                  <a:txBody>
                    <a:bodyPr/>
                    <a:lstStyle/>
                    <a:p>
                      <a:r>
                        <a:rPr lang="nl-BE" sz="3600" dirty="0"/>
                        <a:t>Relatieve frequentie</a:t>
                      </a:r>
                      <a:endParaRPr lang="en-US" sz="3600" dirty="0"/>
                    </a:p>
                  </a:txBody>
                  <a:tcPr/>
                </a:tc>
                <a:extLst>
                  <a:ext uri="{0D108BD9-81ED-4DB2-BD59-A6C34878D82A}">
                    <a16:rowId xmlns:a16="http://schemas.microsoft.com/office/drawing/2014/main" val="1153931915"/>
                  </a:ext>
                </a:extLst>
              </a:tr>
              <a:tr h="370840">
                <a:tc>
                  <a:txBody>
                    <a:bodyPr/>
                    <a:lstStyle/>
                    <a:p>
                      <a:r>
                        <a:rPr lang="nl-BE" sz="4000" dirty="0"/>
                        <a:t>Mannen=0</a:t>
                      </a:r>
                      <a:endParaRPr lang="en-US" sz="4000" dirty="0"/>
                    </a:p>
                  </a:txBody>
                  <a:tcPr/>
                </a:tc>
                <a:tc>
                  <a:txBody>
                    <a:bodyPr/>
                    <a:lstStyle/>
                    <a:p>
                      <a:r>
                        <a:rPr lang="nl-BE" sz="4000" dirty="0"/>
                        <a:t>4</a:t>
                      </a:r>
                      <a:endParaRPr lang="en-US" sz="4000" dirty="0"/>
                    </a:p>
                  </a:txBody>
                  <a:tcPr/>
                </a:tc>
                <a:tc>
                  <a:txBody>
                    <a:bodyPr/>
                    <a:lstStyle/>
                    <a:p>
                      <a:r>
                        <a:rPr lang="nl-BE" sz="4000" dirty="0"/>
                        <a:t>40%</a:t>
                      </a:r>
                      <a:endParaRPr lang="en-US" sz="4000" dirty="0"/>
                    </a:p>
                  </a:txBody>
                  <a:tcPr/>
                </a:tc>
                <a:extLst>
                  <a:ext uri="{0D108BD9-81ED-4DB2-BD59-A6C34878D82A}">
                    <a16:rowId xmlns:a16="http://schemas.microsoft.com/office/drawing/2014/main" val="280049055"/>
                  </a:ext>
                </a:extLst>
              </a:tr>
              <a:tr h="370840">
                <a:tc>
                  <a:txBody>
                    <a:bodyPr/>
                    <a:lstStyle/>
                    <a:p>
                      <a:r>
                        <a:rPr lang="nl-BE" sz="4000" dirty="0"/>
                        <a:t>Vrouwen</a:t>
                      </a:r>
                      <a:r>
                        <a:rPr lang="nl-BE" sz="4000" baseline="0" dirty="0"/>
                        <a:t>=1</a:t>
                      </a:r>
                      <a:endParaRPr lang="en-US" sz="4000" dirty="0"/>
                    </a:p>
                  </a:txBody>
                  <a:tcPr/>
                </a:tc>
                <a:tc>
                  <a:txBody>
                    <a:bodyPr/>
                    <a:lstStyle/>
                    <a:p>
                      <a:r>
                        <a:rPr lang="nl-BE" sz="4000" dirty="0"/>
                        <a:t>6</a:t>
                      </a:r>
                      <a:endParaRPr lang="en-US" sz="4000" dirty="0"/>
                    </a:p>
                  </a:txBody>
                  <a:tcPr/>
                </a:tc>
                <a:tc>
                  <a:txBody>
                    <a:bodyPr/>
                    <a:lstStyle/>
                    <a:p>
                      <a:r>
                        <a:rPr lang="nl-BE" sz="4000" dirty="0"/>
                        <a:t>60%</a:t>
                      </a:r>
                      <a:endParaRPr lang="en-US" sz="4000" dirty="0"/>
                    </a:p>
                  </a:txBody>
                  <a:tcPr/>
                </a:tc>
                <a:extLst>
                  <a:ext uri="{0D108BD9-81ED-4DB2-BD59-A6C34878D82A}">
                    <a16:rowId xmlns:a16="http://schemas.microsoft.com/office/drawing/2014/main" val="154646453"/>
                  </a:ext>
                </a:extLst>
              </a:tr>
              <a:tr h="370840">
                <a:tc>
                  <a:txBody>
                    <a:bodyPr/>
                    <a:lstStyle/>
                    <a:p>
                      <a:r>
                        <a:rPr lang="nl-BE" sz="4000" dirty="0"/>
                        <a:t>Totaal</a:t>
                      </a:r>
                      <a:endParaRPr lang="en-US" sz="4000" dirty="0"/>
                    </a:p>
                  </a:txBody>
                  <a:tcPr/>
                </a:tc>
                <a:tc>
                  <a:txBody>
                    <a:bodyPr/>
                    <a:lstStyle/>
                    <a:p>
                      <a:r>
                        <a:rPr lang="nl-BE" sz="4000" dirty="0"/>
                        <a:t>10</a:t>
                      </a:r>
                      <a:endParaRPr lang="en-US" sz="4000" dirty="0"/>
                    </a:p>
                  </a:txBody>
                  <a:tcPr/>
                </a:tc>
                <a:tc>
                  <a:txBody>
                    <a:bodyPr/>
                    <a:lstStyle/>
                    <a:p>
                      <a:r>
                        <a:rPr lang="nl-BE" sz="4000" dirty="0"/>
                        <a:t>100%</a:t>
                      </a:r>
                      <a:endParaRPr lang="en-US" sz="4000" dirty="0"/>
                    </a:p>
                  </a:txBody>
                  <a:tcPr/>
                </a:tc>
                <a:extLst>
                  <a:ext uri="{0D108BD9-81ED-4DB2-BD59-A6C34878D82A}">
                    <a16:rowId xmlns:a16="http://schemas.microsoft.com/office/drawing/2014/main" val="2350711780"/>
                  </a:ext>
                </a:extLst>
              </a:tr>
            </a:tbl>
          </a:graphicData>
        </a:graphic>
      </p:graphicFrame>
      <p:sp>
        <p:nvSpPr>
          <p:cNvPr id="4" name="Slide Number Placeholder 3"/>
          <p:cNvSpPr>
            <a:spLocks noGrp="1"/>
          </p:cNvSpPr>
          <p:nvPr>
            <p:ph type="sldNum" sz="quarter" idx="12"/>
          </p:nvPr>
        </p:nvSpPr>
        <p:spPr/>
        <p:txBody>
          <a:bodyPr/>
          <a:lstStyle/>
          <a:p>
            <a:fld id="{7AE184E0-0BD4-4705-A12B-9B71DDE63301}" type="slidenum">
              <a:rPr lang="en-GB" noProof="0" smtClean="0"/>
              <a:t>51</a:t>
            </a:fld>
            <a:endParaRPr lang="en-GB" noProof="0" dirty="0"/>
          </a:p>
        </p:txBody>
      </p:sp>
      <p:sp>
        <p:nvSpPr>
          <p:cNvPr id="5" name="Content Placeholder 4"/>
          <p:cNvSpPr>
            <a:spLocks noGrp="1"/>
          </p:cNvSpPr>
          <p:nvPr>
            <p:ph idx="13"/>
          </p:nvPr>
        </p:nvSpPr>
        <p:spPr/>
        <p:txBody>
          <a:bodyPr/>
          <a:lstStyle/>
          <a:p>
            <a:endParaRPr lang="en-US"/>
          </a:p>
        </p:txBody>
      </p:sp>
    </p:spTree>
    <p:extLst>
      <p:ext uri="{BB962C8B-B14F-4D97-AF65-F5344CB8AC3E}">
        <p14:creationId xmlns:p14="http://schemas.microsoft.com/office/powerpoint/2010/main" val="35605192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09D7F-4585-4DA0-90C3-4C6BBE2A7816}"/>
              </a:ext>
            </a:extLst>
          </p:cNvPr>
          <p:cNvSpPr>
            <a:spLocks noGrp="1"/>
          </p:cNvSpPr>
          <p:nvPr>
            <p:ph type="title"/>
          </p:nvPr>
        </p:nvSpPr>
        <p:spPr/>
        <p:txBody>
          <a:bodyPr/>
          <a:lstStyle/>
          <a:p>
            <a:r>
              <a:rPr lang="nl-BE" dirty="0"/>
              <a:t>Frequentietabellen</a:t>
            </a:r>
          </a:p>
        </p:txBody>
      </p:sp>
      <p:sp>
        <p:nvSpPr>
          <p:cNvPr id="3" name="Content Placeholder 2">
            <a:extLst>
              <a:ext uri="{FF2B5EF4-FFF2-40B4-BE49-F238E27FC236}">
                <a16:creationId xmlns:a16="http://schemas.microsoft.com/office/drawing/2014/main" id="{0725C5EB-2D4E-459E-82E3-0DCAE5D84D6A}"/>
              </a:ext>
            </a:extLst>
          </p:cNvPr>
          <p:cNvSpPr>
            <a:spLocks noGrp="1"/>
          </p:cNvSpPr>
          <p:nvPr>
            <p:ph idx="1"/>
          </p:nvPr>
        </p:nvSpPr>
        <p:spPr/>
        <p:txBody>
          <a:bodyPr>
            <a:normAutofit/>
          </a:bodyPr>
          <a:lstStyle/>
          <a:p>
            <a:pPr marL="86400" indent="0">
              <a:buNone/>
            </a:pPr>
            <a:r>
              <a:rPr lang="nl-BE" b="1" dirty="0"/>
              <a:t>Frequentietabellen</a:t>
            </a:r>
            <a:r>
              <a:rPr lang="nl-BE" dirty="0"/>
              <a:t> = overzicht van frequenties van elke waarde of categorie van een variabele, in tabelvorm</a:t>
            </a:r>
          </a:p>
          <a:p>
            <a:pPr lvl="1"/>
            <a:r>
              <a:rPr lang="nl-BE" dirty="0"/>
              <a:t>Bv. </a:t>
            </a:r>
            <a:r>
              <a:rPr lang="nl-BE" b="1" dirty="0">
                <a:solidFill>
                  <a:srgbClr val="C00000"/>
                </a:solidFill>
              </a:rPr>
              <a:t>Leeftijd (ordinaal), </a:t>
            </a:r>
            <a:r>
              <a:rPr lang="nl-BE" dirty="0"/>
              <a:t>steekproef van 1728 respondenten:</a:t>
            </a:r>
          </a:p>
          <a:p>
            <a:endParaRPr lang="nl-BE" dirty="0"/>
          </a:p>
          <a:p>
            <a:endParaRPr lang="nl-BE" dirty="0"/>
          </a:p>
          <a:p>
            <a:endParaRPr lang="nl-BE" dirty="0"/>
          </a:p>
          <a:p>
            <a:endParaRPr lang="nl-BE" dirty="0"/>
          </a:p>
          <a:p>
            <a:endParaRPr lang="nl-BE" dirty="0"/>
          </a:p>
          <a:p>
            <a:pPr marL="86400" indent="0">
              <a:buNone/>
            </a:pPr>
            <a:r>
              <a:rPr lang="nl-BE" dirty="0"/>
              <a:t>Drie types frequenties:</a:t>
            </a:r>
          </a:p>
          <a:p>
            <a:pPr marL="720000" lvl="1" indent="0">
              <a:buNone/>
            </a:pPr>
            <a:endParaRPr lang="nl-BE" dirty="0"/>
          </a:p>
        </p:txBody>
      </p:sp>
      <p:sp>
        <p:nvSpPr>
          <p:cNvPr id="4" name="Slide Number Placeholder 3">
            <a:extLst>
              <a:ext uri="{FF2B5EF4-FFF2-40B4-BE49-F238E27FC236}">
                <a16:creationId xmlns:a16="http://schemas.microsoft.com/office/drawing/2014/main" id="{01C21F17-7FDB-4E39-8547-951C3AF9DE22}"/>
              </a:ext>
            </a:extLst>
          </p:cNvPr>
          <p:cNvSpPr>
            <a:spLocks noGrp="1"/>
          </p:cNvSpPr>
          <p:nvPr>
            <p:ph type="sldNum" sz="quarter" idx="12"/>
          </p:nvPr>
        </p:nvSpPr>
        <p:spPr/>
        <p:txBody>
          <a:bodyPr/>
          <a:lstStyle/>
          <a:p>
            <a:fld id="{7AE184E0-0BD4-4705-A12B-9B71DDE63301}" type="slidenum">
              <a:rPr lang="en-GB" noProof="0" smtClean="0"/>
              <a:t>52</a:t>
            </a:fld>
            <a:endParaRPr lang="en-GB" noProof="0" dirty="0"/>
          </a:p>
        </p:txBody>
      </p:sp>
      <p:sp>
        <p:nvSpPr>
          <p:cNvPr id="5" name="Content Placeholder 4">
            <a:extLst>
              <a:ext uri="{FF2B5EF4-FFF2-40B4-BE49-F238E27FC236}">
                <a16:creationId xmlns:a16="http://schemas.microsoft.com/office/drawing/2014/main" id="{5F38DE68-7F7E-4D98-8036-867454CEFE32}"/>
              </a:ext>
            </a:extLst>
          </p:cNvPr>
          <p:cNvSpPr>
            <a:spLocks noGrp="1"/>
          </p:cNvSpPr>
          <p:nvPr>
            <p:ph idx="13"/>
          </p:nvPr>
        </p:nvSpPr>
        <p:spPr/>
        <p:txBody>
          <a:bodyPr/>
          <a:lstStyle/>
          <a:p>
            <a:endParaRPr lang="nl-BE"/>
          </a:p>
        </p:txBody>
      </p:sp>
      <p:pic>
        <p:nvPicPr>
          <p:cNvPr id="6" name="Afbeelding 5">
            <a:extLst>
              <a:ext uri="{FF2B5EF4-FFF2-40B4-BE49-F238E27FC236}">
                <a16:creationId xmlns:a16="http://schemas.microsoft.com/office/drawing/2014/main" id="{534F7DE7-CDBE-4789-9134-C0124A0BF453}"/>
              </a:ext>
            </a:extLst>
          </p:cNvPr>
          <p:cNvPicPr>
            <a:picLocks noChangeAspect="1"/>
          </p:cNvPicPr>
          <p:nvPr/>
        </p:nvPicPr>
        <p:blipFill>
          <a:blip r:embed="rId3"/>
          <a:stretch>
            <a:fillRect/>
          </a:stretch>
        </p:blipFill>
        <p:spPr>
          <a:xfrm>
            <a:off x="5777946" y="3500116"/>
            <a:ext cx="8472113" cy="2373368"/>
          </a:xfrm>
          <a:prstGeom prst="rect">
            <a:avLst/>
          </a:prstGeom>
        </p:spPr>
      </p:pic>
    </p:spTree>
    <p:extLst>
      <p:ext uri="{BB962C8B-B14F-4D97-AF65-F5344CB8AC3E}">
        <p14:creationId xmlns:p14="http://schemas.microsoft.com/office/powerpoint/2010/main" val="11385010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09D7F-4585-4DA0-90C3-4C6BBE2A7816}"/>
              </a:ext>
            </a:extLst>
          </p:cNvPr>
          <p:cNvSpPr>
            <a:spLocks noGrp="1"/>
          </p:cNvSpPr>
          <p:nvPr>
            <p:ph type="title"/>
          </p:nvPr>
        </p:nvSpPr>
        <p:spPr/>
        <p:txBody>
          <a:bodyPr/>
          <a:lstStyle/>
          <a:p>
            <a:r>
              <a:rPr lang="nl-BE" dirty="0"/>
              <a:t>Frequentietabellen</a:t>
            </a:r>
          </a:p>
        </p:txBody>
      </p:sp>
      <p:sp>
        <p:nvSpPr>
          <p:cNvPr id="3" name="Content Placeholder 2">
            <a:extLst>
              <a:ext uri="{FF2B5EF4-FFF2-40B4-BE49-F238E27FC236}">
                <a16:creationId xmlns:a16="http://schemas.microsoft.com/office/drawing/2014/main" id="{0725C5EB-2D4E-459E-82E3-0DCAE5D84D6A}"/>
              </a:ext>
            </a:extLst>
          </p:cNvPr>
          <p:cNvSpPr>
            <a:spLocks noGrp="1"/>
          </p:cNvSpPr>
          <p:nvPr>
            <p:ph idx="1"/>
          </p:nvPr>
        </p:nvSpPr>
        <p:spPr/>
        <p:txBody>
          <a:bodyPr>
            <a:normAutofit fontScale="92500" lnSpcReduction="10000"/>
          </a:bodyPr>
          <a:lstStyle/>
          <a:p>
            <a:pPr marL="86400" indent="0">
              <a:buNone/>
            </a:pPr>
            <a:r>
              <a:rPr lang="nl-BE" b="1" dirty="0"/>
              <a:t>Frequentietabellen</a:t>
            </a:r>
            <a:r>
              <a:rPr lang="nl-BE" dirty="0"/>
              <a:t> = overzicht van frequenties van elke waarde of categorie van een variabele, in tabelvorm</a:t>
            </a:r>
          </a:p>
          <a:p>
            <a:pPr lvl="1"/>
            <a:r>
              <a:rPr lang="nl-BE" dirty="0"/>
              <a:t>Bv. Leeftijd (ordinaal), steekproef van 1728 respondenten:</a:t>
            </a:r>
          </a:p>
          <a:p>
            <a:endParaRPr lang="nl-BE" dirty="0"/>
          </a:p>
          <a:p>
            <a:endParaRPr lang="nl-BE" dirty="0"/>
          </a:p>
          <a:p>
            <a:endParaRPr lang="nl-BE" dirty="0"/>
          </a:p>
          <a:p>
            <a:endParaRPr lang="nl-BE" dirty="0"/>
          </a:p>
          <a:p>
            <a:endParaRPr lang="nl-BE" dirty="0"/>
          </a:p>
          <a:p>
            <a:pPr marL="86400" indent="0">
              <a:buNone/>
            </a:pPr>
            <a:r>
              <a:rPr lang="nl-BE" dirty="0"/>
              <a:t>Drie types frequenties:</a:t>
            </a:r>
          </a:p>
          <a:p>
            <a:pPr marL="1234350" lvl="1" indent="-514350">
              <a:buFont typeface="+mj-lt"/>
              <a:buAutoNum type="arabicPeriod"/>
            </a:pPr>
            <a:r>
              <a:rPr lang="nl-BE" b="1" dirty="0"/>
              <a:t>Absolute frequenties</a:t>
            </a:r>
            <a:r>
              <a:rPr lang="nl-BE" dirty="0"/>
              <a:t> = </a:t>
            </a:r>
            <a:r>
              <a:rPr lang="nl-NL" dirty="0"/>
              <a:t>aantal keer dat een bepaalde score voorkomt of het aantal personen die een bepaalde score heeft.</a:t>
            </a:r>
            <a:endParaRPr lang="nl-BE" dirty="0"/>
          </a:p>
          <a:p>
            <a:pPr marL="1234350" lvl="1" indent="-514350">
              <a:buFont typeface="+mj-lt"/>
              <a:buAutoNum type="arabicPeriod"/>
            </a:pPr>
            <a:r>
              <a:rPr lang="nl-BE" b="1" dirty="0"/>
              <a:t>Relatieve frequenties </a:t>
            </a:r>
            <a:r>
              <a:rPr lang="nl-BE" dirty="0"/>
              <a:t>= de</a:t>
            </a:r>
            <a:r>
              <a:rPr lang="nl-NL" dirty="0"/>
              <a:t> percentages: deel je elke absolute frequentie door het totaal aantal waarnemingen en vermenigvuldig je met honderd dan bekom je de percentages.</a:t>
            </a:r>
          </a:p>
          <a:p>
            <a:pPr marL="1234350" lvl="1" indent="-514350">
              <a:buFont typeface="+mj-lt"/>
              <a:buAutoNum type="arabicPeriod"/>
            </a:pPr>
            <a:r>
              <a:rPr lang="nl-BE" b="1" dirty="0"/>
              <a:t>Cumulatieve frequenties </a:t>
            </a:r>
            <a:r>
              <a:rPr lang="nl-BE" dirty="0"/>
              <a:t>= </a:t>
            </a:r>
            <a:r>
              <a:rPr lang="nl-NL" dirty="0"/>
              <a:t>geeft het percentage aan van een bepaalde uitkomst </a:t>
            </a:r>
            <a:r>
              <a:rPr lang="nl-NL" dirty="0" err="1"/>
              <a:t>èn</a:t>
            </a:r>
            <a:r>
              <a:rPr lang="nl-NL" dirty="0"/>
              <a:t> alle uitkomsten met een kleinere waarde.</a:t>
            </a:r>
          </a:p>
          <a:p>
            <a:pPr marL="720000" lvl="1" indent="0">
              <a:buNone/>
            </a:pPr>
            <a:endParaRPr lang="nl-BE" dirty="0"/>
          </a:p>
        </p:txBody>
      </p:sp>
      <p:sp>
        <p:nvSpPr>
          <p:cNvPr id="4" name="Slide Number Placeholder 3">
            <a:extLst>
              <a:ext uri="{FF2B5EF4-FFF2-40B4-BE49-F238E27FC236}">
                <a16:creationId xmlns:a16="http://schemas.microsoft.com/office/drawing/2014/main" id="{01C21F17-7FDB-4E39-8547-951C3AF9DE22}"/>
              </a:ext>
            </a:extLst>
          </p:cNvPr>
          <p:cNvSpPr>
            <a:spLocks noGrp="1"/>
          </p:cNvSpPr>
          <p:nvPr>
            <p:ph type="sldNum" sz="quarter" idx="12"/>
          </p:nvPr>
        </p:nvSpPr>
        <p:spPr/>
        <p:txBody>
          <a:bodyPr/>
          <a:lstStyle/>
          <a:p>
            <a:fld id="{7AE184E0-0BD4-4705-A12B-9B71DDE63301}" type="slidenum">
              <a:rPr lang="en-GB" noProof="0" smtClean="0"/>
              <a:t>53</a:t>
            </a:fld>
            <a:endParaRPr lang="en-GB" noProof="0" dirty="0"/>
          </a:p>
        </p:txBody>
      </p:sp>
      <p:sp>
        <p:nvSpPr>
          <p:cNvPr id="5" name="Content Placeholder 4">
            <a:extLst>
              <a:ext uri="{FF2B5EF4-FFF2-40B4-BE49-F238E27FC236}">
                <a16:creationId xmlns:a16="http://schemas.microsoft.com/office/drawing/2014/main" id="{5F38DE68-7F7E-4D98-8036-867454CEFE32}"/>
              </a:ext>
            </a:extLst>
          </p:cNvPr>
          <p:cNvSpPr>
            <a:spLocks noGrp="1"/>
          </p:cNvSpPr>
          <p:nvPr>
            <p:ph idx="13"/>
          </p:nvPr>
        </p:nvSpPr>
        <p:spPr/>
        <p:txBody>
          <a:bodyPr/>
          <a:lstStyle/>
          <a:p>
            <a:endParaRPr lang="nl-BE"/>
          </a:p>
        </p:txBody>
      </p:sp>
      <p:pic>
        <p:nvPicPr>
          <p:cNvPr id="6" name="Afbeelding 5">
            <a:extLst>
              <a:ext uri="{FF2B5EF4-FFF2-40B4-BE49-F238E27FC236}">
                <a16:creationId xmlns:a16="http://schemas.microsoft.com/office/drawing/2014/main" id="{534F7DE7-CDBE-4789-9134-C0124A0BF453}"/>
              </a:ext>
            </a:extLst>
          </p:cNvPr>
          <p:cNvPicPr>
            <a:picLocks noChangeAspect="1"/>
          </p:cNvPicPr>
          <p:nvPr/>
        </p:nvPicPr>
        <p:blipFill>
          <a:blip r:embed="rId3"/>
          <a:stretch>
            <a:fillRect/>
          </a:stretch>
        </p:blipFill>
        <p:spPr>
          <a:xfrm>
            <a:off x="5738190" y="3261577"/>
            <a:ext cx="8472113" cy="2373368"/>
          </a:xfrm>
          <a:prstGeom prst="rect">
            <a:avLst/>
          </a:prstGeom>
        </p:spPr>
      </p:pic>
      <p:sp>
        <p:nvSpPr>
          <p:cNvPr id="7" name="Rechthoek 6">
            <a:extLst>
              <a:ext uri="{FF2B5EF4-FFF2-40B4-BE49-F238E27FC236}">
                <a16:creationId xmlns:a16="http://schemas.microsoft.com/office/drawing/2014/main" id="{4E954FFA-4855-6D6E-D3E1-D8E8F79ACCF4}"/>
              </a:ext>
            </a:extLst>
          </p:cNvPr>
          <p:cNvSpPr/>
          <p:nvPr/>
        </p:nvSpPr>
        <p:spPr>
          <a:xfrm>
            <a:off x="12559762" y="3261577"/>
            <a:ext cx="1182741" cy="237336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5195299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ED52F-F8A7-4EDD-888D-C25602E50F75}"/>
              </a:ext>
            </a:extLst>
          </p:cNvPr>
          <p:cNvSpPr>
            <a:spLocks noGrp="1"/>
          </p:cNvSpPr>
          <p:nvPr>
            <p:ph type="title"/>
          </p:nvPr>
        </p:nvSpPr>
        <p:spPr/>
        <p:txBody>
          <a:bodyPr/>
          <a:lstStyle/>
          <a:p>
            <a:r>
              <a:rPr lang="nl-BE" dirty="0"/>
              <a:t>Inhoudstafel</a:t>
            </a:r>
          </a:p>
        </p:txBody>
      </p:sp>
      <p:sp>
        <p:nvSpPr>
          <p:cNvPr id="3" name="Content Placeholder 2">
            <a:extLst>
              <a:ext uri="{FF2B5EF4-FFF2-40B4-BE49-F238E27FC236}">
                <a16:creationId xmlns:a16="http://schemas.microsoft.com/office/drawing/2014/main" id="{1F91840C-52D7-4D92-9F4A-1177883B56EC}"/>
              </a:ext>
            </a:extLst>
          </p:cNvPr>
          <p:cNvSpPr>
            <a:spLocks noGrp="1"/>
          </p:cNvSpPr>
          <p:nvPr>
            <p:ph idx="1"/>
          </p:nvPr>
        </p:nvSpPr>
        <p:spPr/>
        <p:txBody>
          <a:bodyPr/>
          <a:lstStyle/>
          <a:p>
            <a:r>
              <a:rPr lang="nl-BE" dirty="0">
                <a:solidFill>
                  <a:srgbClr val="5D9CC7"/>
                </a:solidFill>
              </a:rPr>
              <a:t>Inleiding</a:t>
            </a:r>
          </a:p>
          <a:p>
            <a:r>
              <a:rPr lang="nl-BE" dirty="0">
                <a:solidFill>
                  <a:srgbClr val="5D9CC7"/>
                </a:solidFill>
              </a:rPr>
              <a:t>Meetniveau van variabelen (p.27–35)</a:t>
            </a:r>
          </a:p>
          <a:p>
            <a:r>
              <a:rPr lang="nl-BE" dirty="0">
                <a:solidFill>
                  <a:srgbClr val="5D9CC7"/>
                </a:solidFill>
              </a:rPr>
              <a:t>Rol van variabelen in onderzoeksvraag (p.35–42)</a:t>
            </a:r>
          </a:p>
          <a:p>
            <a:r>
              <a:rPr lang="nl-BE" dirty="0"/>
              <a:t>Descriptieve of beschrijvende statistiek (p.42-49, p.169-199, p.201-222)</a:t>
            </a:r>
          </a:p>
          <a:p>
            <a:pPr lvl="1"/>
            <a:r>
              <a:rPr lang="nl-BE" dirty="0">
                <a:solidFill>
                  <a:srgbClr val="5D9CC7"/>
                </a:solidFill>
              </a:rPr>
              <a:t>Frequentietabellen</a:t>
            </a:r>
          </a:p>
          <a:p>
            <a:pPr lvl="1"/>
            <a:r>
              <a:rPr lang="nl-BE" dirty="0">
                <a:solidFill>
                  <a:srgbClr val="5D9CC7"/>
                </a:solidFill>
              </a:rPr>
              <a:t>Numerieke maten</a:t>
            </a:r>
          </a:p>
          <a:p>
            <a:pPr lvl="1"/>
            <a:r>
              <a:rPr lang="nl-BE" b="1" dirty="0">
                <a:solidFill>
                  <a:srgbClr val="C00000"/>
                </a:solidFill>
              </a:rPr>
              <a:t>Grafische voorstellingen</a:t>
            </a:r>
          </a:p>
          <a:p>
            <a:pPr lvl="1"/>
            <a:r>
              <a:rPr lang="nl-BE" dirty="0">
                <a:solidFill>
                  <a:srgbClr val="5D9CC7"/>
                </a:solidFill>
              </a:rPr>
              <a:t>Lineaire transformaties of standaardscores </a:t>
            </a:r>
            <a:r>
              <a:rPr lang="nl-BE" dirty="0" err="1">
                <a:solidFill>
                  <a:srgbClr val="5D9CC7"/>
                </a:solidFill>
              </a:rPr>
              <a:t>z</a:t>
            </a:r>
            <a:endParaRPr lang="nl-BE" dirty="0">
              <a:solidFill>
                <a:srgbClr val="5D9CC7"/>
              </a:solidFill>
            </a:endParaRPr>
          </a:p>
          <a:p>
            <a:r>
              <a:rPr lang="nl-BE" dirty="0" err="1">
                <a:solidFill>
                  <a:srgbClr val="5D9CC7"/>
                </a:solidFill>
              </a:rPr>
              <a:t>Inferentiële</a:t>
            </a:r>
            <a:r>
              <a:rPr lang="nl-BE" dirty="0">
                <a:solidFill>
                  <a:srgbClr val="5D9CC7"/>
                </a:solidFill>
              </a:rPr>
              <a:t> of inductieve statistiek (p.49-73)</a:t>
            </a:r>
          </a:p>
          <a:p>
            <a:r>
              <a:rPr lang="nl-BE" dirty="0">
                <a:solidFill>
                  <a:srgbClr val="5D9CC7"/>
                </a:solidFill>
              </a:rPr>
              <a:t>Oefenreeks hoofdstuk 2, hoofdstuk 6, hoofdstuk 7</a:t>
            </a:r>
          </a:p>
          <a:p>
            <a:endParaRPr lang="nl-BE" dirty="0">
              <a:solidFill>
                <a:srgbClr val="5D9CC7"/>
              </a:solidFill>
            </a:endParaRPr>
          </a:p>
          <a:p>
            <a:endParaRPr lang="nl-BE" dirty="0"/>
          </a:p>
        </p:txBody>
      </p:sp>
      <p:sp>
        <p:nvSpPr>
          <p:cNvPr id="4" name="Slide Number Placeholder 3">
            <a:extLst>
              <a:ext uri="{FF2B5EF4-FFF2-40B4-BE49-F238E27FC236}">
                <a16:creationId xmlns:a16="http://schemas.microsoft.com/office/drawing/2014/main" id="{DEC280FB-54F4-4576-BF3C-121F31426723}"/>
              </a:ext>
            </a:extLst>
          </p:cNvPr>
          <p:cNvSpPr>
            <a:spLocks noGrp="1"/>
          </p:cNvSpPr>
          <p:nvPr>
            <p:ph type="sldNum" sz="quarter" idx="12"/>
          </p:nvPr>
        </p:nvSpPr>
        <p:spPr/>
        <p:txBody>
          <a:bodyPr/>
          <a:lstStyle/>
          <a:p>
            <a:fld id="{7AE184E0-0BD4-4705-A12B-9B71DDE63301}" type="slidenum">
              <a:rPr lang="en-GB" noProof="0" smtClean="0"/>
              <a:t>54</a:t>
            </a:fld>
            <a:endParaRPr lang="en-GB" noProof="0" dirty="0"/>
          </a:p>
        </p:txBody>
      </p:sp>
      <p:sp>
        <p:nvSpPr>
          <p:cNvPr id="5" name="Content Placeholder 4">
            <a:extLst>
              <a:ext uri="{FF2B5EF4-FFF2-40B4-BE49-F238E27FC236}">
                <a16:creationId xmlns:a16="http://schemas.microsoft.com/office/drawing/2014/main" id="{7EEC89EB-46E8-4C98-9783-C74ABF7716AA}"/>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36056285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870F9D-52A7-4825-B2D2-2FCE04F43B28}"/>
              </a:ext>
            </a:extLst>
          </p:cNvPr>
          <p:cNvSpPr>
            <a:spLocks noGrp="1"/>
          </p:cNvSpPr>
          <p:nvPr>
            <p:ph type="title"/>
          </p:nvPr>
        </p:nvSpPr>
        <p:spPr/>
        <p:txBody>
          <a:bodyPr/>
          <a:lstStyle/>
          <a:p>
            <a:r>
              <a:rPr lang="nl-BE" cap="small" dirty="0">
                <a:solidFill>
                  <a:srgbClr val="003366"/>
                </a:solidFill>
              </a:rPr>
              <a:t>Grafische voorstellingen</a:t>
            </a:r>
            <a:endParaRPr lang="nl-BE" dirty="0">
              <a:solidFill>
                <a:srgbClr val="003366"/>
              </a:solidFill>
            </a:endParaRPr>
          </a:p>
        </p:txBody>
      </p:sp>
      <p:sp>
        <p:nvSpPr>
          <p:cNvPr id="4" name="Tijdelijke aanduiding voor dianummer 3">
            <a:extLst>
              <a:ext uri="{FF2B5EF4-FFF2-40B4-BE49-F238E27FC236}">
                <a16:creationId xmlns:a16="http://schemas.microsoft.com/office/drawing/2014/main" id="{8522B8E3-E21D-4C96-872B-008090B97E9A}"/>
              </a:ext>
            </a:extLst>
          </p:cNvPr>
          <p:cNvSpPr>
            <a:spLocks noGrp="1"/>
          </p:cNvSpPr>
          <p:nvPr>
            <p:ph type="sldNum" sz="quarter" idx="4"/>
          </p:nvPr>
        </p:nvSpPr>
        <p:spPr/>
        <p:txBody>
          <a:bodyPr/>
          <a:lstStyle/>
          <a:p>
            <a:fld id="{7AE184E0-0BD4-4705-A12B-9B71DDE63301}" type="slidenum">
              <a:rPr lang="en-GB" noProof="0" smtClean="0"/>
              <a:pPr/>
              <a:t>55</a:t>
            </a:fld>
            <a:endParaRPr lang="en-GB" noProof="0" dirty="0"/>
          </a:p>
        </p:txBody>
      </p:sp>
      <p:sp>
        <p:nvSpPr>
          <p:cNvPr id="5" name="Tijdelijke aanduiding voor inhoud 4">
            <a:extLst>
              <a:ext uri="{FF2B5EF4-FFF2-40B4-BE49-F238E27FC236}">
                <a16:creationId xmlns:a16="http://schemas.microsoft.com/office/drawing/2014/main" id="{ADA38E47-E438-4622-8D84-665DEB25C98C}"/>
              </a:ext>
            </a:extLst>
          </p:cNvPr>
          <p:cNvSpPr>
            <a:spLocks noGrp="1"/>
          </p:cNvSpPr>
          <p:nvPr>
            <p:ph idx="1"/>
          </p:nvPr>
        </p:nvSpPr>
        <p:spPr>
          <a:xfrm>
            <a:off x="384888" y="1791222"/>
            <a:ext cx="15323819" cy="6412292"/>
          </a:xfrm>
        </p:spPr>
        <p:txBody>
          <a:bodyPr/>
          <a:lstStyle/>
          <a:p>
            <a:pPr marL="0" indent="0">
              <a:spcBef>
                <a:spcPts val="300"/>
              </a:spcBef>
              <a:buNone/>
            </a:pPr>
            <a:r>
              <a:rPr lang="nl-BE" b="1" dirty="0"/>
              <a:t>Grafische voorstellingen </a:t>
            </a:r>
            <a:r>
              <a:rPr lang="nl-BE" dirty="0"/>
              <a:t>= het visueel voorstellen van steekproefgegevens</a:t>
            </a:r>
            <a:br>
              <a:rPr lang="nl-BE" dirty="0"/>
            </a:br>
            <a:endParaRPr lang="nl-BE" dirty="0"/>
          </a:p>
          <a:p>
            <a:pPr marL="514350" indent="-514350">
              <a:spcBef>
                <a:spcPts val="300"/>
              </a:spcBef>
              <a:buFont typeface="+mj-lt"/>
              <a:buAutoNum type="arabicPeriod"/>
            </a:pPr>
            <a:r>
              <a:rPr lang="nl-BE" dirty="0"/>
              <a:t>Frequenties grafisch voorstellen</a:t>
            </a:r>
            <a:br>
              <a:rPr lang="nl-BE" dirty="0"/>
            </a:br>
            <a:endParaRPr lang="nl-BE" dirty="0"/>
          </a:p>
          <a:p>
            <a:pPr>
              <a:spcBef>
                <a:spcPts val="300"/>
              </a:spcBef>
            </a:pPr>
            <a:r>
              <a:rPr lang="nl-BE" b="1" dirty="0"/>
              <a:t>Taartdiagram</a:t>
            </a:r>
            <a:r>
              <a:rPr lang="nl-BE" dirty="0"/>
              <a:t> (nominaal of ordinaal niveau)</a:t>
            </a:r>
          </a:p>
          <a:p>
            <a:pPr>
              <a:spcBef>
                <a:spcPts val="300"/>
              </a:spcBef>
            </a:pPr>
            <a:r>
              <a:rPr lang="nl-BE" b="1" dirty="0"/>
              <a:t>Staafdiagram</a:t>
            </a:r>
            <a:r>
              <a:rPr lang="nl-BE" dirty="0"/>
              <a:t> (nominaal of ordinaal niveau)</a:t>
            </a:r>
          </a:p>
          <a:p>
            <a:pPr>
              <a:spcBef>
                <a:spcPts val="300"/>
              </a:spcBef>
            </a:pPr>
            <a:r>
              <a:rPr lang="nl-BE" b="1" dirty="0"/>
              <a:t>Histogram</a:t>
            </a:r>
            <a:r>
              <a:rPr lang="nl-BE" dirty="0"/>
              <a:t> (metrisch meetniveau)</a:t>
            </a:r>
          </a:p>
        </p:txBody>
      </p:sp>
      <p:pic>
        <p:nvPicPr>
          <p:cNvPr id="6" name="Afbeelding 5">
            <a:extLst>
              <a:ext uri="{FF2B5EF4-FFF2-40B4-BE49-F238E27FC236}">
                <a16:creationId xmlns:a16="http://schemas.microsoft.com/office/drawing/2014/main" id="{B85FD9C9-03F4-4D8D-80BC-70350203BB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3502" y="2707367"/>
            <a:ext cx="7910285" cy="6241336"/>
          </a:xfrm>
          <a:prstGeom prst="rect">
            <a:avLst/>
          </a:prstGeom>
        </p:spPr>
      </p:pic>
      <p:pic>
        <p:nvPicPr>
          <p:cNvPr id="3" name="Afbeelding 2">
            <a:extLst>
              <a:ext uri="{FF2B5EF4-FFF2-40B4-BE49-F238E27FC236}">
                <a16:creationId xmlns:a16="http://schemas.microsoft.com/office/drawing/2014/main" id="{79FF0A17-FC2C-DCC9-E280-C4355AD24F0B}"/>
              </a:ext>
            </a:extLst>
          </p:cNvPr>
          <p:cNvPicPr>
            <a:picLocks noChangeAspect="1"/>
          </p:cNvPicPr>
          <p:nvPr/>
        </p:nvPicPr>
        <p:blipFill>
          <a:blip r:embed="rId4"/>
          <a:stretch>
            <a:fillRect/>
          </a:stretch>
        </p:blipFill>
        <p:spPr>
          <a:xfrm>
            <a:off x="5444152" y="7113722"/>
            <a:ext cx="2354270" cy="2354270"/>
          </a:xfrm>
          <a:prstGeom prst="rect">
            <a:avLst/>
          </a:prstGeom>
        </p:spPr>
      </p:pic>
      <p:sp>
        <p:nvSpPr>
          <p:cNvPr id="7" name="Gedachtewolkje: wolk 6">
            <a:extLst>
              <a:ext uri="{FF2B5EF4-FFF2-40B4-BE49-F238E27FC236}">
                <a16:creationId xmlns:a16="http://schemas.microsoft.com/office/drawing/2014/main" id="{DB9A9F28-BEAC-E9C5-FC7F-A48EDBC76BCE}"/>
              </a:ext>
            </a:extLst>
          </p:cNvPr>
          <p:cNvSpPr/>
          <p:nvPr/>
        </p:nvSpPr>
        <p:spPr>
          <a:xfrm>
            <a:off x="1494941" y="5557170"/>
            <a:ext cx="3631097" cy="3113103"/>
          </a:xfrm>
          <a:prstGeom prst="cloudCallout">
            <a:avLst>
              <a:gd name="adj1" fmla="val 62824"/>
              <a:gd name="adj2" fmla="val 36612"/>
            </a:avLst>
          </a:prstGeom>
          <a:noFill/>
          <a:ln w="317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i="1" dirty="0">
                <a:solidFill>
                  <a:srgbClr val="7030A0"/>
                </a:solidFill>
                <a:latin typeface="Aptos" panose="020B0004020202020204" pitchFamily="34" charset="0"/>
              </a:rPr>
              <a:t>Kies de juiste plot op basis van de aard van de gegevens!</a:t>
            </a:r>
          </a:p>
        </p:txBody>
      </p:sp>
    </p:spTree>
    <p:extLst>
      <p:ext uri="{BB962C8B-B14F-4D97-AF65-F5344CB8AC3E}">
        <p14:creationId xmlns:p14="http://schemas.microsoft.com/office/powerpoint/2010/main" val="7043856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870F9D-52A7-4825-B2D2-2FCE04F43B28}"/>
              </a:ext>
            </a:extLst>
          </p:cNvPr>
          <p:cNvSpPr>
            <a:spLocks noGrp="1"/>
          </p:cNvSpPr>
          <p:nvPr>
            <p:ph type="title"/>
          </p:nvPr>
        </p:nvSpPr>
        <p:spPr/>
        <p:txBody>
          <a:bodyPr/>
          <a:lstStyle/>
          <a:p>
            <a:r>
              <a:rPr lang="nl-BE" cap="small" dirty="0">
                <a:solidFill>
                  <a:srgbClr val="003366"/>
                </a:solidFill>
              </a:rPr>
              <a:t>Grafische voorstellingen</a:t>
            </a:r>
            <a:endParaRPr lang="nl-BE" dirty="0">
              <a:solidFill>
                <a:srgbClr val="003366"/>
              </a:solidFill>
            </a:endParaRPr>
          </a:p>
        </p:txBody>
      </p:sp>
      <p:sp>
        <p:nvSpPr>
          <p:cNvPr id="4" name="Tijdelijke aanduiding voor dianummer 3">
            <a:extLst>
              <a:ext uri="{FF2B5EF4-FFF2-40B4-BE49-F238E27FC236}">
                <a16:creationId xmlns:a16="http://schemas.microsoft.com/office/drawing/2014/main" id="{8522B8E3-E21D-4C96-872B-008090B97E9A}"/>
              </a:ext>
            </a:extLst>
          </p:cNvPr>
          <p:cNvSpPr>
            <a:spLocks noGrp="1"/>
          </p:cNvSpPr>
          <p:nvPr>
            <p:ph type="sldNum" sz="quarter" idx="4"/>
          </p:nvPr>
        </p:nvSpPr>
        <p:spPr/>
        <p:txBody>
          <a:bodyPr/>
          <a:lstStyle/>
          <a:p>
            <a:fld id="{7AE184E0-0BD4-4705-A12B-9B71DDE63301}" type="slidenum">
              <a:rPr lang="en-GB" noProof="0" smtClean="0"/>
              <a:pPr/>
              <a:t>56</a:t>
            </a:fld>
            <a:endParaRPr lang="en-GB" noProof="0" dirty="0"/>
          </a:p>
        </p:txBody>
      </p:sp>
      <p:sp>
        <p:nvSpPr>
          <p:cNvPr id="5" name="Tijdelijke aanduiding voor inhoud 4">
            <a:extLst>
              <a:ext uri="{FF2B5EF4-FFF2-40B4-BE49-F238E27FC236}">
                <a16:creationId xmlns:a16="http://schemas.microsoft.com/office/drawing/2014/main" id="{ADA38E47-E438-4622-8D84-665DEB25C98C}"/>
              </a:ext>
            </a:extLst>
          </p:cNvPr>
          <p:cNvSpPr>
            <a:spLocks noGrp="1"/>
          </p:cNvSpPr>
          <p:nvPr>
            <p:ph idx="1"/>
          </p:nvPr>
        </p:nvSpPr>
        <p:spPr>
          <a:xfrm>
            <a:off x="384888" y="1791222"/>
            <a:ext cx="15323819" cy="6412292"/>
          </a:xfrm>
        </p:spPr>
        <p:txBody>
          <a:bodyPr/>
          <a:lstStyle/>
          <a:p>
            <a:pPr marL="0" indent="0">
              <a:spcBef>
                <a:spcPts val="300"/>
              </a:spcBef>
              <a:buNone/>
            </a:pPr>
            <a:r>
              <a:rPr lang="nl-BE" b="1" dirty="0"/>
              <a:t>Grafische voorstellingen </a:t>
            </a:r>
            <a:r>
              <a:rPr lang="nl-BE" dirty="0"/>
              <a:t>= het visueel voorstellen van steekproefgegevens</a:t>
            </a:r>
            <a:br>
              <a:rPr lang="nl-BE" dirty="0"/>
            </a:br>
            <a:endParaRPr lang="nl-BE" dirty="0"/>
          </a:p>
          <a:p>
            <a:pPr marL="514350" indent="-514350">
              <a:spcBef>
                <a:spcPts val="300"/>
              </a:spcBef>
              <a:buFont typeface="+mj-lt"/>
              <a:buAutoNum type="arabicPeriod" startAt="2"/>
            </a:pPr>
            <a:r>
              <a:rPr lang="nl-BE" dirty="0"/>
              <a:t>Andere gegevens grafisch voorstellen</a:t>
            </a:r>
            <a:br>
              <a:rPr lang="nl-BE" dirty="0"/>
            </a:br>
            <a:endParaRPr lang="nl-BE" dirty="0"/>
          </a:p>
          <a:p>
            <a:pPr>
              <a:spcBef>
                <a:spcPts val="300"/>
              </a:spcBef>
            </a:pPr>
            <a:r>
              <a:rPr lang="nl-BE" b="1" dirty="0"/>
              <a:t>Boxplot</a:t>
            </a:r>
            <a:r>
              <a:rPr lang="nl-BE" dirty="0"/>
              <a:t> </a:t>
            </a:r>
            <a:r>
              <a:rPr lang="nl-BE" sz="2400" dirty="0"/>
              <a:t>(metrisch, zie hoofdstuk 7)</a:t>
            </a:r>
          </a:p>
          <a:p>
            <a:pPr marL="0" indent="0">
              <a:spcBef>
                <a:spcPts val="300"/>
              </a:spcBef>
              <a:buNone/>
            </a:pPr>
            <a:endParaRPr lang="nl-BE" dirty="0"/>
          </a:p>
          <a:p>
            <a:pPr>
              <a:spcBef>
                <a:spcPts val="300"/>
              </a:spcBef>
            </a:pPr>
            <a:r>
              <a:rPr lang="nl-BE" b="1" dirty="0"/>
              <a:t>Scatterplot</a:t>
            </a:r>
            <a:r>
              <a:rPr lang="nl-BE" dirty="0"/>
              <a:t> </a:t>
            </a:r>
            <a:r>
              <a:rPr lang="nl-BE" sz="2400" dirty="0"/>
              <a:t>(metrisch, zie hoofdstuk 12)</a:t>
            </a:r>
          </a:p>
          <a:p>
            <a:pPr marL="0" indent="0">
              <a:spcBef>
                <a:spcPts val="300"/>
              </a:spcBef>
              <a:buNone/>
            </a:pPr>
            <a:endParaRPr lang="nl-BE" dirty="0"/>
          </a:p>
        </p:txBody>
      </p:sp>
      <p:pic>
        <p:nvPicPr>
          <p:cNvPr id="7" name="Afbeelding 6">
            <a:extLst>
              <a:ext uri="{FF2B5EF4-FFF2-40B4-BE49-F238E27FC236}">
                <a16:creationId xmlns:a16="http://schemas.microsoft.com/office/drawing/2014/main" id="{9ADC5FC0-53F0-4D0B-89B1-3F26BFACD0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0974" y="5649559"/>
            <a:ext cx="10716726" cy="3818433"/>
          </a:xfrm>
          <a:prstGeom prst="rect">
            <a:avLst/>
          </a:prstGeom>
        </p:spPr>
      </p:pic>
    </p:spTree>
    <p:extLst>
      <p:ext uri="{BB962C8B-B14F-4D97-AF65-F5344CB8AC3E}">
        <p14:creationId xmlns:p14="http://schemas.microsoft.com/office/powerpoint/2010/main" val="41181283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Grafische voorstellingen: overzichtelijkheid</a:t>
            </a:r>
            <a:endParaRPr lang="en-US" dirty="0"/>
          </a:p>
        </p:txBody>
      </p:sp>
      <p:sp>
        <p:nvSpPr>
          <p:cNvPr id="4" name="Slide Number Placeholder 3"/>
          <p:cNvSpPr>
            <a:spLocks noGrp="1"/>
          </p:cNvSpPr>
          <p:nvPr>
            <p:ph type="sldNum" sz="quarter" idx="12"/>
          </p:nvPr>
        </p:nvSpPr>
        <p:spPr/>
        <p:txBody>
          <a:bodyPr/>
          <a:lstStyle/>
          <a:p>
            <a:fld id="{7AE184E0-0BD4-4705-A12B-9B71DDE63301}" type="slidenum">
              <a:rPr lang="en-GB" noProof="0" smtClean="0"/>
              <a:t>57</a:t>
            </a:fld>
            <a:endParaRPr lang="en-GB" noProof="0" dirty="0"/>
          </a:p>
        </p:txBody>
      </p:sp>
      <p:sp>
        <p:nvSpPr>
          <p:cNvPr id="5" name="Content Placeholder 4"/>
          <p:cNvSpPr>
            <a:spLocks noGrp="1"/>
          </p:cNvSpPr>
          <p:nvPr>
            <p:ph idx="13"/>
          </p:nvPr>
        </p:nvSpPr>
        <p:spPr/>
        <p:txBody>
          <a:bodyPr/>
          <a:lstStyle/>
          <a:p>
            <a:endParaRPr lang="en-US"/>
          </a:p>
        </p:txBody>
      </p:sp>
      <p:pic>
        <p:nvPicPr>
          <p:cNvPr id="6" name="Picture 5"/>
          <p:cNvPicPr>
            <a:picLocks noChangeAspect="1"/>
          </p:cNvPicPr>
          <p:nvPr/>
        </p:nvPicPr>
        <p:blipFill>
          <a:blip r:embed="rId3"/>
          <a:stretch>
            <a:fillRect/>
          </a:stretch>
        </p:blipFill>
        <p:spPr>
          <a:xfrm>
            <a:off x="3276567" y="1546488"/>
            <a:ext cx="12942599" cy="8207112"/>
          </a:xfrm>
          <a:prstGeom prst="rect">
            <a:avLst/>
          </a:prstGeom>
        </p:spPr>
      </p:pic>
      <p:sp>
        <p:nvSpPr>
          <p:cNvPr id="3" name="Content Placeholder 2"/>
          <p:cNvSpPr>
            <a:spLocks noGrp="1"/>
          </p:cNvSpPr>
          <p:nvPr>
            <p:ph idx="1"/>
          </p:nvPr>
        </p:nvSpPr>
        <p:spPr/>
        <p:txBody>
          <a:bodyPr/>
          <a:lstStyle/>
          <a:p>
            <a:pPr marL="86400" indent="0">
              <a:buNone/>
            </a:pPr>
            <a:r>
              <a:rPr lang="nl-BE" dirty="0"/>
              <a:t>Taartgrafiek</a:t>
            </a:r>
          </a:p>
          <a:p>
            <a:r>
              <a:rPr lang="nl-BE" b="1" dirty="0">
                <a:solidFill>
                  <a:srgbClr val="C00000"/>
                </a:solidFill>
              </a:rPr>
              <a:t>Altijd werken met percentages</a:t>
            </a:r>
          </a:p>
          <a:p>
            <a:r>
              <a:rPr lang="nl-BE" dirty="0"/>
              <a:t>Nooit absolute eenheden</a:t>
            </a:r>
            <a:endParaRPr lang="en-US" dirty="0"/>
          </a:p>
        </p:txBody>
      </p:sp>
      <p:sp>
        <p:nvSpPr>
          <p:cNvPr id="7" name="Rechthoek 6">
            <a:extLst>
              <a:ext uri="{FF2B5EF4-FFF2-40B4-BE49-F238E27FC236}">
                <a16:creationId xmlns:a16="http://schemas.microsoft.com/office/drawing/2014/main" id="{AC2E79A3-666B-D09A-09A9-A15F5484F170}"/>
              </a:ext>
            </a:extLst>
          </p:cNvPr>
          <p:cNvSpPr/>
          <p:nvPr/>
        </p:nvSpPr>
        <p:spPr>
          <a:xfrm>
            <a:off x="166723" y="4053179"/>
            <a:ext cx="5274843" cy="4153933"/>
          </a:xfrm>
          <a:prstGeom prst="rect">
            <a:avLst/>
          </a:prstGeom>
          <a:ln w="5715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r>
              <a:rPr lang="nl-NL" b="1" u="sng" dirty="0">
                <a:solidFill>
                  <a:srgbClr val="7030A0"/>
                </a:solidFill>
                <a:latin typeface="Aptos" panose="020B0004020202020204" pitchFamily="34" charset="0"/>
              </a:rPr>
              <a:t>Voordelen</a:t>
            </a:r>
          </a:p>
          <a:p>
            <a:endParaRPr lang="nl-NL" b="1" dirty="0">
              <a:solidFill>
                <a:srgbClr val="7030A0"/>
              </a:solidFill>
              <a:latin typeface="Aptos" panose="020B0004020202020204" pitchFamily="34" charset="0"/>
            </a:endParaRPr>
          </a:p>
          <a:p>
            <a:pPr marL="457200" indent="-457200">
              <a:buFont typeface="Arial" panose="020B0604020202020204" pitchFamily="34" charset="0"/>
              <a:buChar char="•"/>
            </a:pPr>
            <a:r>
              <a:rPr lang="nl-NL" b="1" dirty="0">
                <a:solidFill>
                  <a:srgbClr val="7030A0"/>
                </a:solidFill>
                <a:latin typeface="Aptos" panose="020B0004020202020204" pitchFamily="34" charset="0"/>
              </a:rPr>
              <a:t>Visueel aantrekkelijk</a:t>
            </a:r>
          </a:p>
          <a:p>
            <a:pPr marL="457200" indent="-457200">
              <a:buFont typeface="Arial" panose="020B0604020202020204" pitchFamily="34" charset="0"/>
              <a:buChar char="•"/>
            </a:pPr>
            <a:endParaRPr lang="nl-NL" b="1" dirty="0">
              <a:solidFill>
                <a:srgbClr val="7030A0"/>
              </a:solidFill>
              <a:latin typeface="Aptos" panose="020B0004020202020204" pitchFamily="34" charset="0"/>
            </a:endParaRPr>
          </a:p>
          <a:p>
            <a:pPr marL="457200" indent="-457200">
              <a:buFont typeface="Arial" panose="020B0604020202020204" pitchFamily="34" charset="0"/>
              <a:buChar char="•"/>
            </a:pPr>
            <a:r>
              <a:rPr lang="nl-NL" b="1" dirty="0">
                <a:solidFill>
                  <a:srgbClr val="7030A0"/>
                </a:solidFill>
                <a:latin typeface="Aptos" panose="020B0004020202020204" pitchFamily="34" charset="0"/>
              </a:rPr>
              <a:t>Weergave van relatieve verhoudingen</a:t>
            </a:r>
          </a:p>
          <a:p>
            <a:pPr marL="457200" indent="-457200">
              <a:buFont typeface="Arial" panose="020B0604020202020204" pitchFamily="34" charset="0"/>
              <a:buChar char="•"/>
            </a:pPr>
            <a:endParaRPr lang="nl-NL" b="1" dirty="0">
              <a:solidFill>
                <a:srgbClr val="7030A0"/>
              </a:solidFill>
              <a:latin typeface="Aptos" panose="020B0004020202020204" pitchFamily="34" charset="0"/>
            </a:endParaRPr>
          </a:p>
          <a:p>
            <a:pPr marL="457200" indent="-457200">
              <a:buFont typeface="Arial" panose="020B0604020202020204" pitchFamily="34" charset="0"/>
              <a:buChar char="•"/>
            </a:pPr>
            <a:r>
              <a:rPr lang="nl-NL" b="1" dirty="0">
                <a:solidFill>
                  <a:srgbClr val="7030A0"/>
                </a:solidFill>
                <a:latin typeface="Aptos" panose="020B0004020202020204" pitchFamily="34" charset="0"/>
              </a:rPr>
              <a:t>Eenvoudige presentatie</a:t>
            </a:r>
          </a:p>
          <a:p>
            <a:pPr marL="457200" indent="-457200">
              <a:buFont typeface="Arial" panose="020B0604020202020204" pitchFamily="34" charset="0"/>
              <a:buChar char="•"/>
            </a:pPr>
            <a:endParaRPr lang="nl-NL" b="1" dirty="0">
              <a:solidFill>
                <a:srgbClr val="7030A0"/>
              </a:solidFill>
              <a:latin typeface="Aptos" panose="020B0004020202020204" pitchFamily="34" charset="0"/>
            </a:endParaRPr>
          </a:p>
          <a:p>
            <a:pPr marL="457200" indent="-457200">
              <a:buFont typeface="Arial" panose="020B0604020202020204" pitchFamily="34" charset="0"/>
              <a:buChar char="•"/>
            </a:pPr>
            <a:r>
              <a:rPr lang="nl-NL" b="1" dirty="0">
                <a:solidFill>
                  <a:srgbClr val="7030A0"/>
                </a:solidFill>
                <a:latin typeface="Aptos" panose="020B0004020202020204" pitchFamily="34" charset="0"/>
              </a:rPr>
              <a:t>Makkelijk te interpreteren</a:t>
            </a:r>
          </a:p>
        </p:txBody>
      </p:sp>
      <p:sp>
        <p:nvSpPr>
          <p:cNvPr id="8" name="Rechthoek 7">
            <a:extLst>
              <a:ext uri="{FF2B5EF4-FFF2-40B4-BE49-F238E27FC236}">
                <a16:creationId xmlns:a16="http://schemas.microsoft.com/office/drawing/2014/main" id="{095450C7-4502-F3CC-F393-882E39A39857}"/>
              </a:ext>
            </a:extLst>
          </p:cNvPr>
          <p:cNvSpPr/>
          <p:nvPr/>
        </p:nvSpPr>
        <p:spPr>
          <a:xfrm>
            <a:off x="12036038" y="1373687"/>
            <a:ext cx="5274843" cy="2920096"/>
          </a:xfrm>
          <a:prstGeom prst="rect">
            <a:avLst/>
          </a:prstGeom>
          <a:ln w="5715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r>
              <a:rPr lang="nl-NL" b="1" u="sng" dirty="0">
                <a:solidFill>
                  <a:srgbClr val="C00000"/>
                </a:solidFill>
                <a:latin typeface="Aptos" panose="020B0004020202020204" pitchFamily="34" charset="0"/>
              </a:rPr>
              <a:t>Nadelen</a:t>
            </a:r>
          </a:p>
          <a:p>
            <a:endParaRPr lang="nl-NL" b="1" dirty="0">
              <a:solidFill>
                <a:srgbClr val="C00000"/>
              </a:solidFill>
              <a:latin typeface="Aptos" panose="020B0004020202020204" pitchFamily="34" charset="0"/>
            </a:endParaRPr>
          </a:p>
          <a:p>
            <a:pPr marL="457200" indent="-457200">
              <a:buFont typeface="Arial" panose="020B0604020202020204" pitchFamily="34" charset="0"/>
              <a:buChar char="•"/>
            </a:pPr>
            <a:r>
              <a:rPr lang="nl-NL" b="1" dirty="0">
                <a:solidFill>
                  <a:srgbClr val="C00000"/>
                </a:solidFill>
                <a:latin typeface="Aptos" panose="020B0004020202020204" pitchFamily="34" charset="0"/>
              </a:rPr>
              <a:t>Beperkingen in aantal categorieën</a:t>
            </a:r>
          </a:p>
          <a:p>
            <a:endParaRPr lang="nl-NL" b="1" dirty="0">
              <a:solidFill>
                <a:srgbClr val="C00000"/>
              </a:solidFill>
              <a:latin typeface="Aptos" panose="020B0004020202020204" pitchFamily="34" charset="0"/>
            </a:endParaRPr>
          </a:p>
          <a:p>
            <a:pPr marL="457200" indent="-457200">
              <a:buFont typeface="Arial" panose="020B0604020202020204" pitchFamily="34" charset="0"/>
              <a:buChar char="•"/>
            </a:pPr>
            <a:r>
              <a:rPr lang="nl-NL" b="1" dirty="0">
                <a:solidFill>
                  <a:srgbClr val="C00000"/>
                </a:solidFill>
                <a:latin typeface="Aptos" panose="020B0004020202020204" pitchFamily="34" charset="0"/>
              </a:rPr>
              <a:t>Nauwkeurige vergelijkingen maken, is moeilijk</a:t>
            </a:r>
          </a:p>
        </p:txBody>
      </p:sp>
    </p:spTree>
    <p:extLst>
      <p:ext uri="{BB962C8B-B14F-4D97-AF65-F5344CB8AC3E}">
        <p14:creationId xmlns:p14="http://schemas.microsoft.com/office/powerpoint/2010/main" val="3261335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Grafische voorstellingen: overzichtelijkheid</a:t>
            </a:r>
            <a:endParaRPr lang="en-US" dirty="0"/>
          </a:p>
        </p:txBody>
      </p:sp>
      <p:sp>
        <p:nvSpPr>
          <p:cNvPr id="3" name="Content Placeholder 2"/>
          <p:cNvSpPr>
            <a:spLocks noGrp="1"/>
          </p:cNvSpPr>
          <p:nvPr>
            <p:ph idx="1"/>
          </p:nvPr>
        </p:nvSpPr>
        <p:spPr/>
        <p:txBody>
          <a:bodyPr/>
          <a:lstStyle/>
          <a:p>
            <a:r>
              <a:rPr lang="nl-BE" dirty="0"/>
              <a:t>Opletten met kleine percentages (niet overzichtelijk)</a:t>
            </a:r>
            <a:endParaRPr lang="en-US" dirty="0"/>
          </a:p>
        </p:txBody>
      </p:sp>
      <p:sp>
        <p:nvSpPr>
          <p:cNvPr id="4" name="Slide Number Placeholder 3"/>
          <p:cNvSpPr>
            <a:spLocks noGrp="1"/>
          </p:cNvSpPr>
          <p:nvPr>
            <p:ph type="sldNum" sz="quarter" idx="12"/>
          </p:nvPr>
        </p:nvSpPr>
        <p:spPr/>
        <p:txBody>
          <a:bodyPr/>
          <a:lstStyle/>
          <a:p>
            <a:fld id="{7AE184E0-0BD4-4705-A12B-9B71DDE63301}" type="slidenum">
              <a:rPr lang="en-GB" noProof="0" smtClean="0"/>
              <a:t>58</a:t>
            </a:fld>
            <a:endParaRPr lang="en-GB" noProof="0" dirty="0"/>
          </a:p>
        </p:txBody>
      </p:sp>
      <p:sp>
        <p:nvSpPr>
          <p:cNvPr id="5" name="Content Placeholder 4"/>
          <p:cNvSpPr>
            <a:spLocks noGrp="1"/>
          </p:cNvSpPr>
          <p:nvPr>
            <p:ph idx="13"/>
          </p:nvPr>
        </p:nvSpPr>
        <p:spPr/>
        <p:txBody>
          <a:bodyPr/>
          <a:lstStyle/>
          <a:p>
            <a:endParaRPr lang="en-US" dirty="0"/>
          </a:p>
        </p:txBody>
      </p:sp>
      <p:pic>
        <p:nvPicPr>
          <p:cNvPr id="8" name="Picture 7"/>
          <p:cNvPicPr>
            <a:picLocks noChangeAspect="1"/>
          </p:cNvPicPr>
          <p:nvPr/>
        </p:nvPicPr>
        <p:blipFill>
          <a:blip r:embed="rId3"/>
          <a:stretch>
            <a:fillRect/>
          </a:stretch>
        </p:blipFill>
        <p:spPr>
          <a:xfrm>
            <a:off x="4759324" y="2733674"/>
            <a:ext cx="12266611" cy="6723477"/>
          </a:xfrm>
          <a:prstGeom prst="rect">
            <a:avLst/>
          </a:prstGeom>
        </p:spPr>
      </p:pic>
    </p:spTree>
    <p:extLst>
      <p:ext uri="{BB962C8B-B14F-4D97-AF65-F5344CB8AC3E}">
        <p14:creationId xmlns:p14="http://schemas.microsoft.com/office/powerpoint/2010/main" val="42351677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BE" dirty="0"/>
              <a:t>Grafische voorstellingen: </a:t>
            </a:r>
            <a:r>
              <a:rPr lang="nl-BE" dirty="0" err="1"/>
              <a:t>boxplots</a:t>
            </a:r>
            <a:r>
              <a:rPr lang="nl-BE" dirty="0"/>
              <a:t> en staafdiagrammen</a:t>
            </a:r>
          </a:p>
        </p:txBody>
      </p:sp>
      <p:pic>
        <p:nvPicPr>
          <p:cNvPr id="7" name="Tijdelijke aanduiding voor inhoud 6" descr="Afbeelding met lijn, Kleurrijkheid, Perceel, diagram&#10;&#10;Automatisch gegenereerde beschrijving">
            <a:extLst>
              <a:ext uri="{FF2B5EF4-FFF2-40B4-BE49-F238E27FC236}">
                <a16:creationId xmlns:a16="http://schemas.microsoft.com/office/drawing/2014/main" id="{EE5B0604-A1F2-9C60-AE2F-BC6D6FEC8E67}"/>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6381528" y="7151688"/>
            <a:ext cx="10630079" cy="2297112"/>
          </a:xfrm>
        </p:spPr>
      </p:pic>
      <p:sp>
        <p:nvSpPr>
          <p:cNvPr id="4" name="Tijdelijke aanduiding voor dianummer 3"/>
          <p:cNvSpPr>
            <a:spLocks noGrp="1"/>
          </p:cNvSpPr>
          <p:nvPr>
            <p:ph type="sldNum" sz="quarter" idx="4294967295"/>
          </p:nvPr>
        </p:nvSpPr>
        <p:spPr>
          <a:xfrm>
            <a:off x="16471900" y="-80963"/>
            <a:ext cx="866775" cy="519113"/>
          </a:xfrm>
        </p:spPr>
        <p:txBody>
          <a:bodyPr/>
          <a:lstStyle/>
          <a:p>
            <a:fld id="{56CE82DE-68A7-A74A-B0B0-6B170D634B0A}" type="slidenum">
              <a:rPr lang="en-US" smtClean="0"/>
              <a:pPr/>
              <a:t>59</a:t>
            </a:fld>
            <a:endParaRPr lang="en-US" dirty="0"/>
          </a:p>
        </p:txBody>
      </p:sp>
      <p:pic>
        <p:nvPicPr>
          <p:cNvPr id="10" name="Tijdelijke aanduiding voor inhoud 9">
            <a:extLst>
              <a:ext uri="{FF2B5EF4-FFF2-40B4-BE49-F238E27FC236}">
                <a16:creationId xmlns:a16="http://schemas.microsoft.com/office/drawing/2014/main" id="{6707EA26-446F-31AC-E6E7-D55E72B2E6B8}"/>
              </a:ext>
            </a:extLst>
          </p:cNvPr>
          <p:cNvPicPr>
            <a:picLocks noGrp="1" noChangeAspect="1"/>
          </p:cNvPicPr>
          <p:nvPr>
            <p:ph idx="1"/>
          </p:nvPr>
        </p:nvPicPr>
        <p:blipFill>
          <a:blip r:embed="rId4"/>
          <a:stretch>
            <a:fillRect/>
          </a:stretch>
        </p:blipFill>
        <p:spPr>
          <a:xfrm>
            <a:off x="244640" y="1644842"/>
            <a:ext cx="8674073" cy="5341804"/>
          </a:xfrm>
          <a:prstGeom prst="rect">
            <a:avLst/>
          </a:prstGeom>
        </p:spPr>
      </p:pic>
    </p:spTree>
    <p:extLst>
      <p:ext uri="{BB962C8B-B14F-4D97-AF65-F5344CB8AC3E}">
        <p14:creationId xmlns:p14="http://schemas.microsoft.com/office/powerpoint/2010/main" val="2510035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ED52F-F8A7-4EDD-888D-C25602E50F75}"/>
              </a:ext>
            </a:extLst>
          </p:cNvPr>
          <p:cNvSpPr>
            <a:spLocks noGrp="1"/>
          </p:cNvSpPr>
          <p:nvPr>
            <p:ph type="title"/>
          </p:nvPr>
        </p:nvSpPr>
        <p:spPr/>
        <p:txBody>
          <a:bodyPr/>
          <a:lstStyle/>
          <a:p>
            <a:r>
              <a:rPr lang="nl-BE" dirty="0"/>
              <a:t>Inhoudstafel</a:t>
            </a:r>
          </a:p>
        </p:txBody>
      </p:sp>
      <p:sp>
        <p:nvSpPr>
          <p:cNvPr id="3" name="Content Placeholder 2">
            <a:extLst>
              <a:ext uri="{FF2B5EF4-FFF2-40B4-BE49-F238E27FC236}">
                <a16:creationId xmlns:a16="http://schemas.microsoft.com/office/drawing/2014/main" id="{1F91840C-52D7-4D92-9F4A-1177883B56EC}"/>
              </a:ext>
            </a:extLst>
          </p:cNvPr>
          <p:cNvSpPr>
            <a:spLocks noGrp="1"/>
          </p:cNvSpPr>
          <p:nvPr>
            <p:ph idx="1"/>
          </p:nvPr>
        </p:nvSpPr>
        <p:spPr/>
        <p:txBody>
          <a:bodyPr/>
          <a:lstStyle/>
          <a:p>
            <a:r>
              <a:rPr lang="nl-BE" b="1" dirty="0">
                <a:solidFill>
                  <a:srgbClr val="C00000"/>
                </a:solidFill>
              </a:rPr>
              <a:t>Inleiding</a:t>
            </a:r>
          </a:p>
          <a:p>
            <a:r>
              <a:rPr lang="nl-BE" dirty="0">
                <a:solidFill>
                  <a:srgbClr val="5D9CC7"/>
                </a:solidFill>
              </a:rPr>
              <a:t>Meetniveau van variabelen (p.27–35)</a:t>
            </a:r>
          </a:p>
          <a:p>
            <a:r>
              <a:rPr lang="nl-BE" dirty="0">
                <a:solidFill>
                  <a:srgbClr val="5D9CC7"/>
                </a:solidFill>
              </a:rPr>
              <a:t>Rol van variabelen in onderzoeksvraag (p.35–42)</a:t>
            </a:r>
          </a:p>
          <a:p>
            <a:r>
              <a:rPr lang="nl-BE" dirty="0">
                <a:solidFill>
                  <a:srgbClr val="5D9CC7"/>
                </a:solidFill>
              </a:rPr>
              <a:t>Descriptieve of beschrijvende statistiek (p.42-49, p.169-199, p.201-222)</a:t>
            </a:r>
          </a:p>
          <a:p>
            <a:r>
              <a:rPr lang="nl-BE" dirty="0" err="1">
                <a:solidFill>
                  <a:srgbClr val="5D9CC7"/>
                </a:solidFill>
              </a:rPr>
              <a:t>Inferentiële</a:t>
            </a:r>
            <a:r>
              <a:rPr lang="nl-BE" dirty="0">
                <a:solidFill>
                  <a:srgbClr val="5D9CC7"/>
                </a:solidFill>
              </a:rPr>
              <a:t> of inductieve statistiek (p.49-73)</a:t>
            </a:r>
          </a:p>
          <a:p>
            <a:r>
              <a:rPr lang="nl-BE" dirty="0">
                <a:solidFill>
                  <a:srgbClr val="5D9CC7"/>
                </a:solidFill>
              </a:rPr>
              <a:t>Oefenreeks hoofdstuk 2, hoofdstuk 6, hoofdstuk 7</a:t>
            </a:r>
          </a:p>
          <a:p>
            <a:endParaRPr lang="nl-BE" dirty="0">
              <a:solidFill>
                <a:srgbClr val="5D9CC7"/>
              </a:solidFill>
            </a:endParaRPr>
          </a:p>
          <a:p>
            <a:endParaRPr lang="nl-BE" dirty="0"/>
          </a:p>
        </p:txBody>
      </p:sp>
      <p:sp>
        <p:nvSpPr>
          <p:cNvPr id="4" name="Slide Number Placeholder 3">
            <a:extLst>
              <a:ext uri="{FF2B5EF4-FFF2-40B4-BE49-F238E27FC236}">
                <a16:creationId xmlns:a16="http://schemas.microsoft.com/office/drawing/2014/main" id="{DEC280FB-54F4-4576-BF3C-121F31426723}"/>
              </a:ext>
            </a:extLst>
          </p:cNvPr>
          <p:cNvSpPr>
            <a:spLocks noGrp="1"/>
          </p:cNvSpPr>
          <p:nvPr>
            <p:ph type="sldNum" sz="quarter" idx="12"/>
          </p:nvPr>
        </p:nvSpPr>
        <p:spPr/>
        <p:txBody>
          <a:bodyPr/>
          <a:lstStyle/>
          <a:p>
            <a:fld id="{7AE184E0-0BD4-4705-A12B-9B71DDE63301}" type="slidenum">
              <a:rPr lang="en-GB" noProof="0" smtClean="0"/>
              <a:t>6</a:t>
            </a:fld>
            <a:endParaRPr lang="en-GB" noProof="0" dirty="0"/>
          </a:p>
        </p:txBody>
      </p:sp>
      <p:sp>
        <p:nvSpPr>
          <p:cNvPr id="5" name="Content Placeholder 4">
            <a:extLst>
              <a:ext uri="{FF2B5EF4-FFF2-40B4-BE49-F238E27FC236}">
                <a16:creationId xmlns:a16="http://schemas.microsoft.com/office/drawing/2014/main" id="{7EEC89EB-46E8-4C98-9783-C74ABF7716AA}"/>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40413507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BE" dirty="0"/>
              <a:t>Grafische voorstellingen: </a:t>
            </a:r>
            <a:r>
              <a:rPr lang="nl-BE" dirty="0" err="1"/>
              <a:t>boxplots</a:t>
            </a:r>
            <a:r>
              <a:rPr lang="nl-BE" dirty="0"/>
              <a:t> en staafdiagrammen</a:t>
            </a:r>
          </a:p>
        </p:txBody>
      </p:sp>
      <p:sp>
        <p:nvSpPr>
          <p:cNvPr id="4" name="Tijdelijke aanduiding voor dianummer 3"/>
          <p:cNvSpPr>
            <a:spLocks noGrp="1"/>
          </p:cNvSpPr>
          <p:nvPr>
            <p:ph type="sldNum" sz="quarter" idx="4294967295"/>
          </p:nvPr>
        </p:nvSpPr>
        <p:spPr>
          <a:xfrm>
            <a:off x="16471900" y="-80963"/>
            <a:ext cx="866775" cy="519113"/>
          </a:xfrm>
        </p:spPr>
        <p:txBody>
          <a:bodyPr/>
          <a:lstStyle/>
          <a:p>
            <a:fld id="{56CE82DE-68A7-A74A-B0B0-6B170D634B0A}" type="slidenum">
              <a:rPr lang="en-US" smtClean="0"/>
              <a:pPr/>
              <a:t>60</a:t>
            </a:fld>
            <a:endParaRPr lang="en-US" dirty="0"/>
          </a:p>
        </p:txBody>
      </p:sp>
      <p:pic>
        <p:nvPicPr>
          <p:cNvPr id="10" name="Tijdelijke aanduiding voor inhoud 9">
            <a:extLst>
              <a:ext uri="{FF2B5EF4-FFF2-40B4-BE49-F238E27FC236}">
                <a16:creationId xmlns:a16="http://schemas.microsoft.com/office/drawing/2014/main" id="{6707EA26-446F-31AC-E6E7-D55E72B2E6B8}"/>
              </a:ext>
            </a:extLst>
          </p:cNvPr>
          <p:cNvPicPr>
            <a:picLocks noGrp="1" noChangeAspect="1"/>
          </p:cNvPicPr>
          <p:nvPr>
            <p:ph idx="1"/>
          </p:nvPr>
        </p:nvPicPr>
        <p:blipFill>
          <a:blip r:embed="rId3"/>
          <a:stretch>
            <a:fillRect/>
          </a:stretch>
        </p:blipFill>
        <p:spPr>
          <a:xfrm>
            <a:off x="191631" y="1993863"/>
            <a:ext cx="8674073" cy="5341804"/>
          </a:xfrm>
          <a:prstGeom prst="rect">
            <a:avLst/>
          </a:prstGeom>
        </p:spPr>
      </p:pic>
      <p:sp>
        <p:nvSpPr>
          <p:cNvPr id="5" name="Tijdelijke aanduiding voor inhoud 4">
            <a:extLst>
              <a:ext uri="{FF2B5EF4-FFF2-40B4-BE49-F238E27FC236}">
                <a16:creationId xmlns:a16="http://schemas.microsoft.com/office/drawing/2014/main" id="{EA06E132-3DD1-B78F-5256-F94A395C7C9F}"/>
              </a:ext>
            </a:extLst>
          </p:cNvPr>
          <p:cNvSpPr>
            <a:spLocks noGrp="1"/>
          </p:cNvSpPr>
          <p:nvPr>
            <p:ph idx="13"/>
          </p:nvPr>
        </p:nvSpPr>
        <p:spPr/>
        <p:txBody>
          <a:bodyPr/>
          <a:lstStyle/>
          <a:p>
            <a:endParaRPr lang="nl-NL"/>
          </a:p>
        </p:txBody>
      </p:sp>
      <p:sp>
        <p:nvSpPr>
          <p:cNvPr id="6" name="Rechthoek 5">
            <a:extLst>
              <a:ext uri="{FF2B5EF4-FFF2-40B4-BE49-F238E27FC236}">
                <a16:creationId xmlns:a16="http://schemas.microsoft.com/office/drawing/2014/main" id="{91226C2E-AF72-DE80-D89B-CB73833D15FA}"/>
              </a:ext>
            </a:extLst>
          </p:cNvPr>
          <p:cNvSpPr/>
          <p:nvPr/>
        </p:nvSpPr>
        <p:spPr>
          <a:xfrm>
            <a:off x="10548731" y="1490097"/>
            <a:ext cx="5923170" cy="4153933"/>
          </a:xfrm>
          <a:prstGeom prst="rect">
            <a:avLst/>
          </a:prstGeom>
          <a:ln w="5715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r>
              <a:rPr lang="nl-NL" sz="2000" b="1" u="sng" dirty="0">
                <a:solidFill>
                  <a:srgbClr val="7030A0"/>
                </a:solidFill>
                <a:latin typeface="Aptos" panose="020B0004020202020204" pitchFamily="34" charset="0"/>
              </a:rPr>
              <a:t>Voordelen</a:t>
            </a:r>
          </a:p>
          <a:p>
            <a:endParaRPr lang="nl-NL" sz="2000" b="1" dirty="0">
              <a:solidFill>
                <a:srgbClr val="7030A0"/>
              </a:solidFill>
              <a:latin typeface="Aptos" panose="020B0004020202020204" pitchFamily="34" charset="0"/>
            </a:endParaRPr>
          </a:p>
          <a:p>
            <a:pPr marL="457200" indent="-457200">
              <a:buFont typeface="Arial" panose="020B0604020202020204" pitchFamily="34" charset="0"/>
              <a:buChar char="•"/>
            </a:pPr>
            <a:r>
              <a:rPr lang="nl-NL" sz="2000" b="1" dirty="0">
                <a:solidFill>
                  <a:srgbClr val="7030A0"/>
                </a:solidFill>
                <a:latin typeface="Aptos" panose="020B0004020202020204" pitchFamily="34" charset="0"/>
              </a:rPr>
              <a:t>Nauwkeurig beeld van centrale tendens en spreiding van de data</a:t>
            </a:r>
          </a:p>
          <a:p>
            <a:pPr marL="457200" indent="-457200">
              <a:buFont typeface="Arial" panose="020B0604020202020204" pitchFamily="34" charset="0"/>
              <a:buChar char="•"/>
            </a:pPr>
            <a:endParaRPr lang="nl-NL" sz="2000" b="1" dirty="0">
              <a:solidFill>
                <a:srgbClr val="7030A0"/>
              </a:solidFill>
              <a:latin typeface="Aptos" panose="020B0004020202020204" pitchFamily="34" charset="0"/>
            </a:endParaRPr>
          </a:p>
          <a:p>
            <a:pPr marL="457200" indent="-457200">
              <a:buFont typeface="Arial" panose="020B0604020202020204" pitchFamily="34" charset="0"/>
              <a:buChar char="•"/>
            </a:pPr>
            <a:r>
              <a:rPr lang="nl-NL" sz="2000" b="1" dirty="0">
                <a:solidFill>
                  <a:srgbClr val="7030A0"/>
                </a:solidFill>
                <a:latin typeface="Aptos" panose="020B0004020202020204" pitchFamily="34" charset="0"/>
              </a:rPr>
              <a:t>Toont de </a:t>
            </a:r>
            <a:r>
              <a:rPr lang="nl-NL" sz="2000" b="1" dirty="0" err="1">
                <a:solidFill>
                  <a:srgbClr val="7030A0"/>
                </a:solidFill>
                <a:latin typeface="Aptos" panose="020B0004020202020204" pitchFamily="34" charset="0"/>
              </a:rPr>
              <a:t>interkwartielafstand</a:t>
            </a:r>
            <a:r>
              <a:rPr lang="nl-NL" sz="2000" b="1" dirty="0">
                <a:solidFill>
                  <a:srgbClr val="7030A0"/>
                </a:solidFill>
                <a:latin typeface="Aptos" panose="020B0004020202020204" pitchFamily="34" charset="0"/>
              </a:rPr>
              <a:t> (inzicht in de spreiding van de centrale 50% van de data</a:t>
            </a:r>
          </a:p>
          <a:p>
            <a:pPr marL="457200" indent="-457200">
              <a:buFont typeface="Arial" panose="020B0604020202020204" pitchFamily="34" charset="0"/>
              <a:buChar char="•"/>
            </a:pPr>
            <a:endParaRPr lang="nl-NL" sz="2000" b="1" dirty="0">
              <a:solidFill>
                <a:srgbClr val="7030A0"/>
              </a:solidFill>
              <a:latin typeface="Aptos" panose="020B0004020202020204" pitchFamily="34" charset="0"/>
            </a:endParaRPr>
          </a:p>
          <a:p>
            <a:pPr marL="457200" indent="-457200">
              <a:buFont typeface="Arial" panose="020B0604020202020204" pitchFamily="34" charset="0"/>
              <a:buChar char="•"/>
            </a:pPr>
            <a:r>
              <a:rPr lang="nl-NL" sz="2000" b="1" dirty="0">
                <a:solidFill>
                  <a:srgbClr val="7030A0"/>
                </a:solidFill>
                <a:latin typeface="Aptos" panose="020B0004020202020204" pitchFamily="34" charset="0"/>
              </a:rPr>
              <a:t>Duidelijk beeld van de verdeling, inclusief mediaan en kwartielen</a:t>
            </a:r>
          </a:p>
          <a:p>
            <a:pPr marL="457200" indent="-457200">
              <a:buFont typeface="Arial" panose="020B0604020202020204" pitchFamily="34" charset="0"/>
              <a:buChar char="•"/>
            </a:pPr>
            <a:endParaRPr lang="nl-NL" sz="2000" b="1" dirty="0">
              <a:solidFill>
                <a:srgbClr val="7030A0"/>
              </a:solidFill>
              <a:latin typeface="Aptos" panose="020B0004020202020204" pitchFamily="34" charset="0"/>
            </a:endParaRPr>
          </a:p>
          <a:p>
            <a:pPr marL="457200" indent="-457200">
              <a:buFont typeface="Arial" panose="020B0604020202020204" pitchFamily="34" charset="0"/>
              <a:buChar char="•"/>
            </a:pPr>
            <a:r>
              <a:rPr lang="nl-NL" sz="2000" b="1" dirty="0">
                <a:solidFill>
                  <a:srgbClr val="7030A0"/>
                </a:solidFill>
                <a:latin typeface="Aptos" panose="020B0004020202020204" pitchFamily="34" charset="0"/>
              </a:rPr>
              <a:t>Uitstekend voor snelle visuele vergelijkingen van verschillende kenmerken, of groepen</a:t>
            </a:r>
          </a:p>
        </p:txBody>
      </p:sp>
      <p:sp>
        <p:nvSpPr>
          <p:cNvPr id="8" name="Rechthoek 7">
            <a:extLst>
              <a:ext uri="{FF2B5EF4-FFF2-40B4-BE49-F238E27FC236}">
                <a16:creationId xmlns:a16="http://schemas.microsoft.com/office/drawing/2014/main" id="{A5A34BF6-44B7-D1CF-22ED-B6EF1AC759C7}"/>
              </a:ext>
            </a:extLst>
          </p:cNvPr>
          <p:cNvSpPr/>
          <p:nvPr/>
        </p:nvSpPr>
        <p:spPr>
          <a:xfrm>
            <a:off x="9142311" y="6359954"/>
            <a:ext cx="5421828" cy="3097196"/>
          </a:xfrm>
          <a:prstGeom prst="rect">
            <a:avLst/>
          </a:prstGeom>
          <a:ln w="5715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r>
              <a:rPr lang="nl-NL" sz="2000" b="1" u="sng" dirty="0">
                <a:solidFill>
                  <a:srgbClr val="C00000"/>
                </a:solidFill>
                <a:latin typeface="Aptos" panose="020B0004020202020204" pitchFamily="34" charset="0"/>
              </a:rPr>
              <a:t>Nadelen</a:t>
            </a:r>
          </a:p>
          <a:p>
            <a:endParaRPr lang="nl-NL" sz="2000" b="1" dirty="0">
              <a:solidFill>
                <a:srgbClr val="C00000"/>
              </a:solidFill>
              <a:latin typeface="Aptos" panose="020B0004020202020204" pitchFamily="34" charset="0"/>
            </a:endParaRPr>
          </a:p>
          <a:p>
            <a:pPr marL="457200" indent="-457200">
              <a:buFont typeface="Arial" panose="020B0604020202020204" pitchFamily="34" charset="0"/>
              <a:buChar char="•"/>
            </a:pPr>
            <a:r>
              <a:rPr lang="nl-NL" sz="2000" b="1" dirty="0">
                <a:solidFill>
                  <a:srgbClr val="C00000"/>
                </a:solidFill>
                <a:latin typeface="Aptos" panose="020B0004020202020204" pitchFamily="34" charset="0"/>
              </a:rPr>
              <a:t>Geen informatie over de frequenties</a:t>
            </a:r>
          </a:p>
          <a:p>
            <a:endParaRPr lang="nl-NL" sz="2000" b="1" dirty="0">
              <a:solidFill>
                <a:srgbClr val="C00000"/>
              </a:solidFill>
              <a:latin typeface="Aptos" panose="020B0004020202020204" pitchFamily="34" charset="0"/>
            </a:endParaRPr>
          </a:p>
          <a:p>
            <a:pPr marL="457200" indent="-457200">
              <a:buFont typeface="Arial" panose="020B0604020202020204" pitchFamily="34" charset="0"/>
              <a:buChar char="•"/>
            </a:pPr>
            <a:r>
              <a:rPr lang="nl-NL" sz="2000" b="1" dirty="0">
                <a:solidFill>
                  <a:srgbClr val="C00000"/>
                </a:solidFill>
                <a:latin typeface="Aptos" panose="020B0004020202020204" pitchFamily="34" charset="0"/>
              </a:rPr>
              <a:t>Soms moeilijker te interpreteren voor mensen die minder bekend zijn met statistiek</a:t>
            </a:r>
          </a:p>
          <a:p>
            <a:endParaRPr lang="nl-NL" b="1" dirty="0">
              <a:solidFill>
                <a:srgbClr val="C00000"/>
              </a:solidFill>
              <a:latin typeface="Aptos" panose="020B0004020202020204" pitchFamily="34" charset="0"/>
            </a:endParaRPr>
          </a:p>
        </p:txBody>
      </p:sp>
    </p:spTree>
    <p:extLst>
      <p:ext uri="{BB962C8B-B14F-4D97-AF65-F5344CB8AC3E}">
        <p14:creationId xmlns:p14="http://schemas.microsoft.com/office/powerpoint/2010/main" val="220762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BE" dirty="0"/>
              <a:t>Grafische voorstellingen: </a:t>
            </a:r>
            <a:r>
              <a:rPr lang="nl-BE" dirty="0" err="1"/>
              <a:t>boxplots</a:t>
            </a:r>
            <a:r>
              <a:rPr lang="nl-BE" dirty="0"/>
              <a:t> en staafdiagrammen</a:t>
            </a:r>
          </a:p>
        </p:txBody>
      </p:sp>
      <p:pic>
        <p:nvPicPr>
          <p:cNvPr id="7" name="Tijdelijke aanduiding voor inhoud 6" descr="Afbeelding met lijn, Kleurrijkheid, Perceel, diagram&#10;&#10;Automatisch gegenereerde beschrijving">
            <a:extLst>
              <a:ext uri="{FF2B5EF4-FFF2-40B4-BE49-F238E27FC236}">
                <a16:creationId xmlns:a16="http://schemas.microsoft.com/office/drawing/2014/main" id="{EE5B0604-A1F2-9C60-AE2F-BC6D6FEC8E67}"/>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2959521" y="6477518"/>
            <a:ext cx="13512379" cy="2919964"/>
          </a:xfrm>
        </p:spPr>
      </p:pic>
      <p:sp>
        <p:nvSpPr>
          <p:cNvPr id="4" name="Tijdelijke aanduiding voor dianummer 3"/>
          <p:cNvSpPr>
            <a:spLocks noGrp="1"/>
          </p:cNvSpPr>
          <p:nvPr>
            <p:ph type="sldNum" sz="quarter" idx="4294967295"/>
          </p:nvPr>
        </p:nvSpPr>
        <p:spPr>
          <a:xfrm>
            <a:off x="16471900" y="-80963"/>
            <a:ext cx="866775" cy="519113"/>
          </a:xfrm>
        </p:spPr>
        <p:txBody>
          <a:bodyPr/>
          <a:lstStyle/>
          <a:p>
            <a:fld id="{56CE82DE-68A7-A74A-B0B0-6B170D634B0A}" type="slidenum">
              <a:rPr lang="en-US" smtClean="0"/>
              <a:pPr/>
              <a:t>61</a:t>
            </a:fld>
            <a:endParaRPr lang="en-US" dirty="0"/>
          </a:p>
        </p:txBody>
      </p:sp>
      <p:sp>
        <p:nvSpPr>
          <p:cNvPr id="6" name="Tijdelijke aanduiding voor inhoud 5">
            <a:extLst>
              <a:ext uri="{FF2B5EF4-FFF2-40B4-BE49-F238E27FC236}">
                <a16:creationId xmlns:a16="http://schemas.microsoft.com/office/drawing/2014/main" id="{19BFF422-535A-2024-AA44-F45BB584B280}"/>
              </a:ext>
            </a:extLst>
          </p:cNvPr>
          <p:cNvSpPr>
            <a:spLocks noGrp="1"/>
          </p:cNvSpPr>
          <p:nvPr>
            <p:ph idx="1"/>
          </p:nvPr>
        </p:nvSpPr>
        <p:spPr>
          <a:xfrm>
            <a:off x="327025" y="1816100"/>
            <a:ext cx="4138958" cy="4836491"/>
          </a:xfrm>
          <a:prstGeom prst="rect">
            <a:avLst/>
          </a:prstGeom>
          <a:ln w="5715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r>
              <a:rPr lang="nl-NL" sz="2000" b="1" u="sng" dirty="0">
                <a:solidFill>
                  <a:srgbClr val="C00000"/>
                </a:solidFill>
                <a:latin typeface="Aptos" panose="020B0004020202020204" pitchFamily="34" charset="0"/>
              </a:rPr>
              <a:t>Nadelen</a:t>
            </a:r>
          </a:p>
          <a:p>
            <a:endParaRPr lang="nl-NL" sz="2000" b="1" dirty="0">
              <a:solidFill>
                <a:srgbClr val="C00000"/>
              </a:solidFill>
              <a:latin typeface="Aptos" panose="020B0004020202020204" pitchFamily="34" charset="0"/>
            </a:endParaRPr>
          </a:p>
          <a:p>
            <a:pPr marL="457200" indent="-457200">
              <a:buFont typeface="Arial" panose="020B0604020202020204" pitchFamily="34" charset="0"/>
              <a:buChar char="•"/>
            </a:pPr>
            <a:r>
              <a:rPr lang="nl-NL" sz="2000" b="1" dirty="0">
                <a:solidFill>
                  <a:srgbClr val="C00000"/>
                </a:solidFill>
                <a:latin typeface="Aptos" panose="020B0004020202020204" pitchFamily="34" charset="0"/>
              </a:rPr>
              <a:t>Geven geen informatie over de spreiding of variabiliteit binnen elke categorie, zoals een </a:t>
            </a:r>
            <a:r>
              <a:rPr lang="nl-NL" sz="2000" b="1" dirty="0" err="1">
                <a:solidFill>
                  <a:srgbClr val="C00000"/>
                </a:solidFill>
                <a:latin typeface="Aptos" panose="020B0004020202020204" pitchFamily="34" charset="0"/>
              </a:rPr>
              <a:t>boxplot</a:t>
            </a:r>
            <a:r>
              <a:rPr lang="nl-NL" sz="2000" b="1" dirty="0">
                <a:solidFill>
                  <a:srgbClr val="C00000"/>
                </a:solidFill>
                <a:latin typeface="Aptos" panose="020B0004020202020204" pitchFamily="34" charset="0"/>
              </a:rPr>
              <a:t> doet</a:t>
            </a:r>
          </a:p>
          <a:p>
            <a:pPr marL="457200" indent="-457200">
              <a:buFont typeface="Arial" panose="020B0604020202020204" pitchFamily="34" charset="0"/>
              <a:buChar char="•"/>
            </a:pPr>
            <a:endParaRPr lang="nl-NL" sz="2000" b="1" dirty="0">
              <a:solidFill>
                <a:srgbClr val="C00000"/>
              </a:solidFill>
              <a:latin typeface="Aptos" panose="020B0004020202020204" pitchFamily="34" charset="0"/>
            </a:endParaRPr>
          </a:p>
          <a:p>
            <a:pPr marL="457200" indent="-457200">
              <a:buFont typeface="Arial" panose="020B0604020202020204" pitchFamily="34" charset="0"/>
              <a:buChar char="•"/>
            </a:pPr>
            <a:r>
              <a:rPr lang="nl-NL" sz="2000" b="1" dirty="0">
                <a:solidFill>
                  <a:srgbClr val="C00000"/>
                </a:solidFill>
                <a:latin typeface="Aptos" panose="020B0004020202020204" pitchFamily="34" charset="0"/>
              </a:rPr>
              <a:t>Moeilijk te gebruiken bij veel categorieën</a:t>
            </a:r>
          </a:p>
          <a:p>
            <a:pPr marL="457200" indent="-457200">
              <a:buFont typeface="Arial" panose="020B0604020202020204" pitchFamily="34" charset="0"/>
              <a:buChar char="•"/>
            </a:pPr>
            <a:endParaRPr lang="nl-NL" sz="2000" b="1" dirty="0">
              <a:solidFill>
                <a:srgbClr val="C00000"/>
              </a:solidFill>
              <a:latin typeface="Aptos" panose="020B0004020202020204" pitchFamily="34" charset="0"/>
            </a:endParaRPr>
          </a:p>
          <a:p>
            <a:pPr marL="457200" indent="-457200">
              <a:buFont typeface="Arial" panose="020B0604020202020204" pitchFamily="34" charset="0"/>
              <a:buChar char="•"/>
            </a:pPr>
            <a:r>
              <a:rPr lang="nl-NL" sz="2000" b="1" dirty="0">
                <a:solidFill>
                  <a:srgbClr val="C00000"/>
                </a:solidFill>
                <a:latin typeface="Aptos" panose="020B0004020202020204" pitchFamily="34" charset="0"/>
              </a:rPr>
              <a:t>Uitschieters kunnen de interpretatie beïnvloeden</a:t>
            </a:r>
          </a:p>
          <a:p>
            <a:endParaRPr lang="nl-NL" b="1" dirty="0">
              <a:solidFill>
                <a:srgbClr val="C00000"/>
              </a:solidFill>
              <a:latin typeface="Aptos" panose="020B0004020202020204" pitchFamily="34" charset="0"/>
            </a:endParaRPr>
          </a:p>
        </p:txBody>
      </p:sp>
      <p:sp>
        <p:nvSpPr>
          <p:cNvPr id="8" name="Rechthoek 7">
            <a:extLst>
              <a:ext uri="{FF2B5EF4-FFF2-40B4-BE49-F238E27FC236}">
                <a16:creationId xmlns:a16="http://schemas.microsoft.com/office/drawing/2014/main" id="{A04BBDA0-BEB4-661C-F6FB-44C7C9C74A0C}"/>
              </a:ext>
            </a:extLst>
          </p:cNvPr>
          <p:cNvSpPr/>
          <p:nvPr/>
        </p:nvSpPr>
        <p:spPr>
          <a:xfrm>
            <a:off x="9342784" y="1816100"/>
            <a:ext cx="5923170" cy="4153933"/>
          </a:xfrm>
          <a:prstGeom prst="rect">
            <a:avLst/>
          </a:prstGeom>
          <a:ln w="5715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r>
              <a:rPr lang="nl-NL" sz="2000" b="1" u="sng" dirty="0">
                <a:solidFill>
                  <a:srgbClr val="7030A0"/>
                </a:solidFill>
                <a:latin typeface="Aptos" panose="020B0004020202020204" pitchFamily="34" charset="0"/>
              </a:rPr>
              <a:t>Voordelen</a:t>
            </a:r>
          </a:p>
          <a:p>
            <a:endParaRPr lang="nl-NL" sz="2000" b="1" dirty="0">
              <a:solidFill>
                <a:srgbClr val="7030A0"/>
              </a:solidFill>
              <a:latin typeface="Aptos" panose="020B0004020202020204" pitchFamily="34" charset="0"/>
            </a:endParaRPr>
          </a:p>
          <a:p>
            <a:pPr marL="457200" indent="-457200">
              <a:buFont typeface="Arial" panose="020B0604020202020204" pitchFamily="34" charset="0"/>
              <a:buChar char="•"/>
            </a:pPr>
            <a:r>
              <a:rPr lang="nl-NL" sz="2000" b="1" dirty="0">
                <a:solidFill>
                  <a:srgbClr val="7030A0"/>
                </a:solidFill>
                <a:latin typeface="Aptos" panose="020B0004020202020204" pitchFamily="34" charset="0"/>
              </a:rPr>
              <a:t>Gemakkelijk te begrijpen en interpreteren</a:t>
            </a:r>
          </a:p>
          <a:p>
            <a:pPr marL="457200" indent="-457200">
              <a:buFont typeface="Arial" panose="020B0604020202020204" pitchFamily="34" charset="0"/>
              <a:buChar char="•"/>
            </a:pPr>
            <a:endParaRPr lang="nl-NL" sz="2000" b="1" dirty="0">
              <a:solidFill>
                <a:srgbClr val="7030A0"/>
              </a:solidFill>
              <a:latin typeface="Aptos" panose="020B0004020202020204" pitchFamily="34" charset="0"/>
            </a:endParaRPr>
          </a:p>
          <a:p>
            <a:pPr marL="457200" indent="-457200">
              <a:buFont typeface="Arial" panose="020B0604020202020204" pitchFamily="34" charset="0"/>
              <a:buChar char="•"/>
            </a:pPr>
            <a:r>
              <a:rPr lang="nl-NL" sz="2000" b="1" dirty="0">
                <a:solidFill>
                  <a:srgbClr val="7030A0"/>
                </a:solidFill>
                <a:latin typeface="Aptos" panose="020B0004020202020204" pitchFamily="34" charset="0"/>
              </a:rPr>
              <a:t>Visualiseren de frequenties, hetgeen nuttig kan zijn voor het vergelijken van verschillende groepen</a:t>
            </a:r>
          </a:p>
          <a:p>
            <a:pPr marL="457200" indent="-457200">
              <a:buFont typeface="Arial" panose="020B0604020202020204" pitchFamily="34" charset="0"/>
              <a:buChar char="•"/>
            </a:pPr>
            <a:endParaRPr lang="nl-NL" sz="2000" b="1" dirty="0">
              <a:solidFill>
                <a:srgbClr val="7030A0"/>
              </a:solidFill>
              <a:latin typeface="Aptos" panose="020B0004020202020204" pitchFamily="34" charset="0"/>
            </a:endParaRPr>
          </a:p>
          <a:p>
            <a:pPr marL="457200" indent="-457200">
              <a:buFont typeface="Arial" panose="020B0604020202020204" pitchFamily="34" charset="0"/>
              <a:buChar char="•"/>
            </a:pPr>
            <a:r>
              <a:rPr lang="nl-NL" sz="2000" b="1" dirty="0">
                <a:solidFill>
                  <a:srgbClr val="7030A0"/>
                </a:solidFill>
                <a:latin typeface="Aptos" panose="020B0004020202020204" pitchFamily="34" charset="0"/>
              </a:rPr>
              <a:t>Geven ook een goed beeld van de vorm van een verdeling van een variabele, vooral als de categorieën logisch op volgorde geplaatst zijn</a:t>
            </a:r>
          </a:p>
        </p:txBody>
      </p:sp>
    </p:spTree>
    <p:extLst>
      <p:ext uri="{BB962C8B-B14F-4D97-AF65-F5344CB8AC3E}">
        <p14:creationId xmlns:p14="http://schemas.microsoft.com/office/powerpoint/2010/main" val="790649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P spid="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ED52F-F8A7-4EDD-888D-C25602E50F75}"/>
              </a:ext>
            </a:extLst>
          </p:cNvPr>
          <p:cNvSpPr>
            <a:spLocks noGrp="1"/>
          </p:cNvSpPr>
          <p:nvPr>
            <p:ph type="title"/>
          </p:nvPr>
        </p:nvSpPr>
        <p:spPr/>
        <p:txBody>
          <a:bodyPr/>
          <a:lstStyle/>
          <a:p>
            <a:r>
              <a:rPr lang="nl-BE" dirty="0"/>
              <a:t>Inhoudstafel</a:t>
            </a:r>
          </a:p>
        </p:txBody>
      </p:sp>
      <p:sp>
        <p:nvSpPr>
          <p:cNvPr id="3" name="Content Placeholder 2">
            <a:extLst>
              <a:ext uri="{FF2B5EF4-FFF2-40B4-BE49-F238E27FC236}">
                <a16:creationId xmlns:a16="http://schemas.microsoft.com/office/drawing/2014/main" id="{1F91840C-52D7-4D92-9F4A-1177883B56EC}"/>
              </a:ext>
            </a:extLst>
          </p:cNvPr>
          <p:cNvSpPr>
            <a:spLocks noGrp="1"/>
          </p:cNvSpPr>
          <p:nvPr>
            <p:ph idx="1"/>
          </p:nvPr>
        </p:nvSpPr>
        <p:spPr/>
        <p:txBody>
          <a:bodyPr/>
          <a:lstStyle/>
          <a:p>
            <a:r>
              <a:rPr lang="nl-BE" dirty="0">
                <a:solidFill>
                  <a:srgbClr val="5D9CC7"/>
                </a:solidFill>
              </a:rPr>
              <a:t>Inleiding</a:t>
            </a:r>
          </a:p>
          <a:p>
            <a:r>
              <a:rPr lang="nl-BE" dirty="0">
                <a:solidFill>
                  <a:srgbClr val="5D9CC7"/>
                </a:solidFill>
              </a:rPr>
              <a:t>Meetniveau van variabelen (p.27–35)</a:t>
            </a:r>
          </a:p>
          <a:p>
            <a:r>
              <a:rPr lang="nl-BE" dirty="0">
                <a:solidFill>
                  <a:srgbClr val="5D9CC7"/>
                </a:solidFill>
              </a:rPr>
              <a:t>Rol van variabelen in onderzoeksvraag (p.35–42)</a:t>
            </a:r>
          </a:p>
          <a:p>
            <a:r>
              <a:rPr lang="nl-BE" dirty="0"/>
              <a:t>Descriptieve of beschrijvende statistiek (p.42-49, p.169-199, p.201-222)</a:t>
            </a:r>
          </a:p>
          <a:p>
            <a:pPr lvl="1"/>
            <a:r>
              <a:rPr lang="nl-BE" dirty="0">
                <a:solidFill>
                  <a:srgbClr val="5D9CC7"/>
                </a:solidFill>
              </a:rPr>
              <a:t>Frequentietabellen</a:t>
            </a:r>
          </a:p>
          <a:p>
            <a:pPr lvl="1"/>
            <a:r>
              <a:rPr lang="nl-BE" b="1" dirty="0">
                <a:solidFill>
                  <a:srgbClr val="C00000"/>
                </a:solidFill>
              </a:rPr>
              <a:t>Numerieke maten</a:t>
            </a:r>
          </a:p>
          <a:p>
            <a:pPr lvl="1"/>
            <a:r>
              <a:rPr lang="nl-BE" dirty="0">
                <a:solidFill>
                  <a:srgbClr val="5D9CC7"/>
                </a:solidFill>
              </a:rPr>
              <a:t>Grafische voorstellingen</a:t>
            </a:r>
          </a:p>
          <a:p>
            <a:pPr lvl="1"/>
            <a:r>
              <a:rPr lang="nl-BE" dirty="0">
                <a:solidFill>
                  <a:srgbClr val="5D9CC7"/>
                </a:solidFill>
              </a:rPr>
              <a:t>Lineaire transformaties of standaardscores </a:t>
            </a:r>
            <a:r>
              <a:rPr lang="nl-BE" dirty="0" err="1">
                <a:solidFill>
                  <a:srgbClr val="5D9CC7"/>
                </a:solidFill>
              </a:rPr>
              <a:t>z</a:t>
            </a:r>
            <a:endParaRPr lang="nl-BE" dirty="0">
              <a:solidFill>
                <a:srgbClr val="5D9CC7"/>
              </a:solidFill>
            </a:endParaRPr>
          </a:p>
          <a:p>
            <a:r>
              <a:rPr lang="nl-BE" dirty="0" err="1">
                <a:solidFill>
                  <a:srgbClr val="5D9CC7"/>
                </a:solidFill>
              </a:rPr>
              <a:t>Inferentiële</a:t>
            </a:r>
            <a:r>
              <a:rPr lang="nl-BE" dirty="0">
                <a:solidFill>
                  <a:srgbClr val="5D9CC7"/>
                </a:solidFill>
              </a:rPr>
              <a:t> of inductieve statistiek (p.49-73)</a:t>
            </a:r>
          </a:p>
          <a:p>
            <a:r>
              <a:rPr lang="nl-BE" dirty="0">
                <a:solidFill>
                  <a:srgbClr val="5D9CC7"/>
                </a:solidFill>
              </a:rPr>
              <a:t>Oefenreeks hoofdstuk 2, hoofdstuk 6, hoofdstuk 7</a:t>
            </a:r>
          </a:p>
          <a:p>
            <a:endParaRPr lang="nl-BE" dirty="0">
              <a:solidFill>
                <a:srgbClr val="5D9CC7"/>
              </a:solidFill>
            </a:endParaRPr>
          </a:p>
          <a:p>
            <a:endParaRPr lang="nl-BE" dirty="0"/>
          </a:p>
        </p:txBody>
      </p:sp>
      <p:sp>
        <p:nvSpPr>
          <p:cNvPr id="4" name="Slide Number Placeholder 3">
            <a:extLst>
              <a:ext uri="{FF2B5EF4-FFF2-40B4-BE49-F238E27FC236}">
                <a16:creationId xmlns:a16="http://schemas.microsoft.com/office/drawing/2014/main" id="{DEC280FB-54F4-4576-BF3C-121F31426723}"/>
              </a:ext>
            </a:extLst>
          </p:cNvPr>
          <p:cNvSpPr>
            <a:spLocks noGrp="1"/>
          </p:cNvSpPr>
          <p:nvPr>
            <p:ph type="sldNum" sz="quarter" idx="12"/>
          </p:nvPr>
        </p:nvSpPr>
        <p:spPr/>
        <p:txBody>
          <a:bodyPr/>
          <a:lstStyle/>
          <a:p>
            <a:fld id="{7AE184E0-0BD4-4705-A12B-9B71DDE63301}" type="slidenum">
              <a:rPr lang="en-GB" noProof="0" smtClean="0"/>
              <a:t>62</a:t>
            </a:fld>
            <a:endParaRPr lang="en-GB" noProof="0" dirty="0"/>
          </a:p>
        </p:txBody>
      </p:sp>
      <p:sp>
        <p:nvSpPr>
          <p:cNvPr id="5" name="Content Placeholder 4">
            <a:extLst>
              <a:ext uri="{FF2B5EF4-FFF2-40B4-BE49-F238E27FC236}">
                <a16:creationId xmlns:a16="http://schemas.microsoft.com/office/drawing/2014/main" id="{7EEC89EB-46E8-4C98-9783-C74ABF7716AA}"/>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6594840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5819F7F3-88FD-486B-9495-5A3189FAE4B6}"/>
              </a:ext>
            </a:extLst>
          </p:cNvPr>
          <p:cNvSpPr>
            <a:spLocks noGrp="1"/>
          </p:cNvSpPr>
          <p:nvPr>
            <p:ph type="title"/>
          </p:nvPr>
        </p:nvSpPr>
        <p:spPr/>
        <p:txBody>
          <a:bodyPr/>
          <a:lstStyle/>
          <a:p>
            <a:r>
              <a:rPr lang="nl-BE" cap="small" dirty="0">
                <a:solidFill>
                  <a:srgbClr val="003366"/>
                </a:solidFill>
              </a:rPr>
              <a:t>Numerieke maten</a:t>
            </a:r>
            <a:endParaRPr lang="nl-BE" dirty="0">
              <a:solidFill>
                <a:srgbClr val="003366"/>
              </a:solidFill>
            </a:endParaRPr>
          </a:p>
        </p:txBody>
      </p:sp>
      <p:sp>
        <p:nvSpPr>
          <p:cNvPr id="4" name="Tijdelijke aanduiding voor dianummer 3">
            <a:extLst>
              <a:ext uri="{FF2B5EF4-FFF2-40B4-BE49-F238E27FC236}">
                <a16:creationId xmlns:a16="http://schemas.microsoft.com/office/drawing/2014/main" id="{5813C89D-D814-4C45-AF03-3FB5A23DA6A5}"/>
              </a:ext>
            </a:extLst>
          </p:cNvPr>
          <p:cNvSpPr>
            <a:spLocks noGrp="1"/>
          </p:cNvSpPr>
          <p:nvPr>
            <p:ph type="sldNum" sz="quarter" idx="4"/>
          </p:nvPr>
        </p:nvSpPr>
        <p:spPr/>
        <p:txBody>
          <a:bodyPr/>
          <a:lstStyle/>
          <a:p>
            <a:fld id="{7AE184E0-0BD4-4705-A12B-9B71DDE63301}" type="slidenum">
              <a:rPr lang="en-GB" noProof="0" smtClean="0"/>
              <a:t>63</a:t>
            </a:fld>
            <a:endParaRPr lang="en-GB" noProof="0" dirty="0"/>
          </a:p>
        </p:txBody>
      </p:sp>
      <mc:AlternateContent xmlns:mc="http://schemas.openxmlformats.org/markup-compatibility/2006" xmlns:a14="http://schemas.microsoft.com/office/drawing/2010/main">
        <mc:Choice Requires="a14">
          <p:sp>
            <p:nvSpPr>
              <p:cNvPr id="7" name="Tijdelijke aanduiding voor inhoud 6">
                <a:extLst>
                  <a:ext uri="{FF2B5EF4-FFF2-40B4-BE49-F238E27FC236}">
                    <a16:creationId xmlns:a16="http://schemas.microsoft.com/office/drawing/2014/main" id="{5E9B5C1F-D744-4901-AF16-140E2CF4F650}"/>
                  </a:ext>
                </a:extLst>
              </p:cNvPr>
              <p:cNvSpPr>
                <a:spLocks noGrp="1"/>
              </p:cNvSpPr>
              <p:nvPr>
                <p:ph idx="1"/>
              </p:nvPr>
            </p:nvSpPr>
            <p:spPr>
              <a:xfrm>
                <a:off x="384887" y="1791221"/>
                <a:ext cx="12924713" cy="6873807"/>
              </a:xfrm>
            </p:spPr>
            <p:txBody>
              <a:bodyPr>
                <a:normAutofit fontScale="92500"/>
              </a:bodyPr>
              <a:lstStyle/>
              <a:p>
                <a:pPr marL="0" indent="0">
                  <a:spcBef>
                    <a:spcPts val="300"/>
                  </a:spcBef>
                  <a:buNone/>
                </a:pPr>
                <a:r>
                  <a:rPr lang="nl-BE" sz="3000" dirty="0"/>
                  <a:t>Twee types numerieke maten:</a:t>
                </a:r>
              </a:p>
              <a:p>
                <a:pPr>
                  <a:spcBef>
                    <a:spcPts val="300"/>
                  </a:spcBef>
                </a:pPr>
                <a:r>
                  <a:rPr lang="nl-BE" sz="3000" b="1" dirty="0"/>
                  <a:t>Populatieparameters </a:t>
                </a:r>
                <a:r>
                  <a:rPr lang="nl-BE" sz="3000" dirty="0"/>
                  <a:t>= numerieke maten van de populatie</a:t>
                </a:r>
              </a:p>
              <a:p>
                <a:pPr lvl="0">
                  <a:spcBef>
                    <a:spcPts val="300"/>
                  </a:spcBef>
                </a:pPr>
                <a:r>
                  <a:rPr lang="nl-BE" sz="3000" b="1" dirty="0"/>
                  <a:t>Steekproefgrootheden </a:t>
                </a:r>
                <a:r>
                  <a:rPr lang="nl-BE" sz="3000" dirty="0"/>
                  <a:t>= numerieke maten van de steekproef</a:t>
                </a:r>
              </a:p>
              <a:p>
                <a:pPr marL="0" indent="0">
                  <a:spcBef>
                    <a:spcPts val="300"/>
                  </a:spcBef>
                  <a:buNone/>
                </a:pPr>
                <a:endParaRPr lang="nl-BE" sz="3000" dirty="0"/>
              </a:p>
              <a:p>
                <a:pPr marL="0" indent="0">
                  <a:spcBef>
                    <a:spcPts val="300"/>
                  </a:spcBef>
                  <a:buNone/>
                </a:pPr>
                <a:r>
                  <a:rPr lang="nl-BE" sz="3000" b="1" dirty="0"/>
                  <a:t>Populatieparameters</a:t>
                </a:r>
                <a:r>
                  <a:rPr lang="nl-BE" sz="3000" dirty="0"/>
                  <a:t>: moeilijk berekenbaar, vaak onbekend</a:t>
                </a:r>
              </a:p>
              <a:p>
                <a:pPr>
                  <a:spcBef>
                    <a:spcPts val="300"/>
                  </a:spcBef>
                </a:pPr>
                <a:r>
                  <a:rPr lang="nl-BE" sz="3000" dirty="0"/>
                  <a:t>bv. Het gemiddeld aantal telewerkdagen van alle Belgen </a:t>
                </a:r>
                <a:br>
                  <a:rPr lang="nl-BE" sz="3000" dirty="0"/>
                </a:br>
                <a:r>
                  <a:rPr lang="nl-BE" sz="3000" dirty="0"/>
                  <a:t>	= populatiegemiddelde 𝜇 van de variabele ‘aantal telewerkdagen’</a:t>
                </a:r>
              </a:p>
              <a:p>
                <a:pPr>
                  <a:spcBef>
                    <a:spcPts val="300"/>
                  </a:spcBef>
                </a:pPr>
                <a:endParaRPr lang="nl-BE" sz="3000" dirty="0"/>
              </a:p>
              <a:p>
                <a:pPr marL="0" lvl="0" indent="0">
                  <a:spcBef>
                    <a:spcPts val="300"/>
                  </a:spcBef>
                  <a:buNone/>
                </a:pPr>
                <a:r>
                  <a:rPr lang="nl-BE" b="1" dirty="0"/>
                  <a:t>Steekproefgrootheden</a:t>
                </a:r>
                <a:r>
                  <a:rPr lang="nl-BE" dirty="0"/>
                  <a:t>: berekenbaar en dus bekend</a:t>
                </a:r>
              </a:p>
              <a:p>
                <a:pPr lvl="0">
                  <a:spcBef>
                    <a:spcPts val="300"/>
                  </a:spcBef>
                </a:pPr>
                <a:r>
                  <a:rPr lang="nl-BE" dirty="0"/>
                  <a:t>bv. Het gemiddeld aantal telewerkdagen uit een steekproef van 300 Belgen</a:t>
                </a:r>
                <a:br>
                  <a:rPr lang="nl-BE" dirty="0"/>
                </a:br>
                <a:r>
                  <a:rPr lang="nl-BE" dirty="0"/>
                  <a:t>	= steekproefgemiddelde </a:t>
                </a:r>
                <a14:m>
                  <m:oMath xmlns:m="http://schemas.openxmlformats.org/officeDocument/2006/math">
                    <m:acc>
                      <m:accPr>
                        <m:chr m:val="̅"/>
                        <m:ctrlPr>
                          <a:rPr lang="nl-BE" i="1">
                            <a:solidFill>
                              <a:srgbClr val="002060"/>
                            </a:solidFill>
                            <a:latin typeface="Cambria Math" panose="02040503050406030204" pitchFamily="18" charset="0"/>
                          </a:rPr>
                        </m:ctrlPr>
                      </m:accPr>
                      <m:e>
                        <m:r>
                          <a:rPr lang="nl-BE" i="1">
                            <a:solidFill>
                              <a:srgbClr val="002060"/>
                            </a:solidFill>
                            <a:latin typeface="Cambria Math" panose="02040503050406030204" pitchFamily="18" charset="0"/>
                          </a:rPr>
                          <m:t>𝑋</m:t>
                        </m:r>
                      </m:e>
                    </m:acc>
                  </m:oMath>
                </a14:m>
                <a:r>
                  <a:rPr lang="nl-BE" dirty="0">
                    <a:solidFill>
                      <a:srgbClr val="002060"/>
                    </a:solidFill>
                  </a:rPr>
                  <a:t> </a:t>
                </a:r>
                <a:r>
                  <a:rPr lang="nl-BE" dirty="0"/>
                  <a:t>van de variabele ‘aantal telewerkdagen’</a:t>
                </a:r>
              </a:p>
              <a:p>
                <a:endParaRPr lang="nl-BE" dirty="0"/>
              </a:p>
            </p:txBody>
          </p:sp>
        </mc:Choice>
        <mc:Fallback xmlns="">
          <p:sp>
            <p:nvSpPr>
              <p:cNvPr id="7" name="Tijdelijke aanduiding voor inhoud 6">
                <a:extLst>
                  <a:ext uri="{FF2B5EF4-FFF2-40B4-BE49-F238E27FC236}">
                    <a16:creationId xmlns:a16="http://schemas.microsoft.com/office/drawing/2014/main" id="{5E9B5C1F-D744-4901-AF16-140E2CF4F650}"/>
                  </a:ext>
                </a:extLst>
              </p:cNvPr>
              <p:cNvSpPr>
                <a:spLocks noGrp="1" noRot="1" noChangeAspect="1" noMove="1" noResize="1" noEditPoints="1" noAdjustHandles="1" noChangeArrowheads="1" noChangeShapeType="1" noTextEdit="1"/>
              </p:cNvSpPr>
              <p:nvPr>
                <p:ph idx="1"/>
              </p:nvPr>
            </p:nvSpPr>
            <p:spPr>
              <a:xfrm>
                <a:off x="384887" y="1791221"/>
                <a:ext cx="12924713" cy="6873807"/>
              </a:xfrm>
              <a:blipFill>
                <a:blip r:embed="rId3"/>
                <a:stretch>
                  <a:fillRect l="-943" t="-532"/>
                </a:stretch>
              </a:blipFill>
            </p:spPr>
            <p:txBody>
              <a:bodyPr/>
              <a:lstStyle/>
              <a:p>
                <a:r>
                  <a:rPr lang="nl-BE">
                    <a:noFill/>
                  </a:rPr>
                  <a:t> </a:t>
                </a:r>
              </a:p>
            </p:txBody>
          </p:sp>
        </mc:Fallback>
      </mc:AlternateContent>
      <p:pic>
        <p:nvPicPr>
          <p:cNvPr id="15" name="Picture 2" descr="Population vs. Sample | Definitions, Differences &amp; Examples">
            <a:extLst>
              <a:ext uri="{FF2B5EF4-FFF2-40B4-BE49-F238E27FC236}">
                <a16:creationId xmlns:a16="http://schemas.microsoft.com/office/drawing/2014/main" id="{7DE16F8E-925C-4AA5-BA05-5FBF45E9A7BD}"/>
              </a:ext>
            </a:extLst>
          </p:cNvPr>
          <p:cNvPicPr>
            <a:picLocks noGrp="1" noChangeAspect="1" noChangeArrowheads="1"/>
          </p:cNvPicPr>
          <p:nvPr>
            <p:ph type="pic" sz="quarter" idx="13"/>
          </p:nvPr>
        </p:nvPicPr>
        <p:blipFill rotWithShape="1">
          <a:blip r:embed="rId4">
            <a:extLst>
              <a:ext uri="{28A0092B-C50C-407E-A947-70E740481C1C}">
                <a14:useLocalDpi xmlns:a14="http://schemas.microsoft.com/office/drawing/2010/main" val="0"/>
              </a:ext>
            </a:extLst>
          </a:blip>
          <a:srcRect l="5458" t="7655" r="5458" b="14710"/>
          <a:stretch/>
        </p:blipFill>
        <p:spPr bwMode="auto">
          <a:xfrm>
            <a:off x="13470642" y="4749227"/>
            <a:ext cx="3566859" cy="2835406"/>
          </a:xfrm>
          <a:prstGeom prst="rect">
            <a:avLst/>
          </a:prstGeom>
          <a:noFill/>
          <a:extLst>
            <a:ext uri="{909E8E84-426E-40DD-AFC4-6F175D3DCCD1}">
              <a14:hiddenFill xmlns:a14="http://schemas.microsoft.com/office/drawing/2010/main">
                <a:solidFill>
                  <a:srgbClr val="FFFFFF"/>
                </a:solidFill>
              </a14:hiddenFill>
            </a:ext>
          </a:extLst>
        </p:spPr>
      </p:pic>
      <p:pic>
        <p:nvPicPr>
          <p:cNvPr id="18" name="Afbeelding 17">
            <a:extLst>
              <a:ext uri="{FF2B5EF4-FFF2-40B4-BE49-F238E27FC236}">
                <a16:creationId xmlns:a16="http://schemas.microsoft.com/office/drawing/2014/main" id="{BF823608-A73C-4E54-A655-DC8B76D3A3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07631" y="1312604"/>
            <a:ext cx="2487658" cy="2487658"/>
          </a:xfrm>
          <a:prstGeom prst="rect">
            <a:avLst/>
          </a:prstGeom>
        </p:spPr>
      </p:pic>
    </p:spTree>
    <p:extLst>
      <p:ext uri="{BB962C8B-B14F-4D97-AF65-F5344CB8AC3E}">
        <p14:creationId xmlns:p14="http://schemas.microsoft.com/office/powerpoint/2010/main" val="23253528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870F9D-52A7-4825-B2D2-2FCE04F43B28}"/>
              </a:ext>
            </a:extLst>
          </p:cNvPr>
          <p:cNvSpPr>
            <a:spLocks noGrp="1"/>
          </p:cNvSpPr>
          <p:nvPr>
            <p:ph type="title"/>
          </p:nvPr>
        </p:nvSpPr>
        <p:spPr/>
        <p:txBody>
          <a:bodyPr/>
          <a:lstStyle/>
          <a:p>
            <a:r>
              <a:rPr lang="nl-BE" cap="small" dirty="0">
                <a:solidFill>
                  <a:srgbClr val="003366"/>
                </a:solidFill>
              </a:rPr>
              <a:t>Numerieke maten – precies taalgebruik</a:t>
            </a:r>
            <a:endParaRPr lang="nl-BE" dirty="0">
              <a:solidFill>
                <a:srgbClr val="003366"/>
              </a:solidFill>
            </a:endParaRPr>
          </a:p>
        </p:txBody>
      </p:sp>
      <p:sp>
        <p:nvSpPr>
          <p:cNvPr id="4" name="Tijdelijke aanduiding voor dianummer 3">
            <a:extLst>
              <a:ext uri="{FF2B5EF4-FFF2-40B4-BE49-F238E27FC236}">
                <a16:creationId xmlns:a16="http://schemas.microsoft.com/office/drawing/2014/main" id="{8522B8E3-E21D-4C96-872B-008090B97E9A}"/>
              </a:ext>
            </a:extLst>
          </p:cNvPr>
          <p:cNvSpPr>
            <a:spLocks noGrp="1"/>
          </p:cNvSpPr>
          <p:nvPr>
            <p:ph type="sldNum" sz="quarter" idx="4"/>
          </p:nvPr>
        </p:nvSpPr>
        <p:spPr/>
        <p:txBody>
          <a:bodyPr/>
          <a:lstStyle/>
          <a:p>
            <a:fld id="{7AE184E0-0BD4-4705-A12B-9B71DDE63301}" type="slidenum">
              <a:rPr lang="en-GB" noProof="0" smtClean="0"/>
              <a:pPr/>
              <a:t>64</a:t>
            </a:fld>
            <a:endParaRPr lang="en-GB" noProof="0" dirty="0"/>
          </a:p>
        </p:txBody>
      </p:sp>
      <p:sp>
        <p:nvSpPr>
          <p:cNvPr id="5" name="Tijdelijke aanduiding voor inhoud 4">
            <a:extLst>
              <a:ext uri="{FF2B5EF4-FFF2-40B4-BE49-F238E27FC236}">
                <a16:creationId xmlns:a16="http://schemas.microsoft.com/office/drawing/2014/main" id="{ADA38E47-E438-4622-8D84-665DEB25C98C}"/>
              </a:ext>
            </a:extLst>
          </p:cNvPr>
          <p:cNvSpPr>
            <a:spLocks noGrp="1"/>
          </p:cNvSpPr>
          <p:nvPr>
            <p:ph idx="1"/>
          </p:nvPr>
        </p:nvSpPr>
        <p:spPr>
          <a:xfrm>
            <a:off x="384888" y="1791222"/>
            <a:ext cx="15102761" cy="6412292"/>
          </a:xfrm>
        </p:spPr>
        <p:txBody>
          <a:bodyPr/>
          <a:lstStyle/>
          <a:p>
            <a:r>
              <a:rPr lang="nl-BE" dirty="0"/>
              <a:t>Gewoon over ‘gemiddelde’ spreken is verwarrend</a:t>
            </a:r>
          </a:p>
          <a:p>
            <a:endParaRPr lang="nl-BE" sz="1200" dirty="0"/>
          </a:p>
          <a:p>
            <a:r>
              <a:rPr lang="nl-BE" dirty="0"/>
              <a:t>Benoemen als ‘populatiegemiddelde’ of ‘steekproefgemiddelde’</a:t>
            </a:r>
            <a:br>
              <a:rPr lang="nl-BE" dirty="0"/>
            </a:br>
            <a:endParaRPr lang="nl-BE" sz="1200" dirty="0"/>
          </a:p>
          <a:p>
            <a:r>
              <a:rPr lang="nl-BE" dirty="0"/>
              <a:t>Daarom: onderscheid via </a:t>
            </a:r>
            <a:r>
              <a:rPr lang="nl-BE" b="1" dirty="0"/>
              <a:t>Griekse</a:t>
            </a:r>
            <a:r>
              <a:rPr lang="nl-BE" dirty="0"/>
              <a:t> en </a:t>
            </a:r>
            <a:r>
              <a:rPr lang="nl-BE" b="1" dirty="0"/>
              <a:t>Romeinse </a:t>
            </a:r>
            <a:r>
              <a:rPr lang="nl-BE" dirty="0"/>
              <a:t>statistische symbolen</a:t>
            </a:r>
          </a:p>
          <a:p>
            <a:endParaRPr lang="nl-BE" dirty="0"/>
          </a:p>
        </p:txBody>
      </p:sp>
      <p:pic>
        <p:nvPicPr>
          <p:cNvPr id="9" name="Afbeelding 8">
            <a:extLst>
              <a:ext uri="{FF2B5EF4-FFF2-40B4-BE49-F238E27FC236}">
                <a16:creationId xmlns:a16="http://schemas.microsoft.com/office/drawing/2014/main" id="{D44C2917-1BA8-4A2E-BA12-7B56018374E8}"/>
              </a:ext>
            </a:extLst>
          </p:cNvPr>
          <p:cNvPicPr>
            <a:picLocks noChangeAspect="1"/>
          </p:cNvPicPr>
          <p:nvPr/>
        </p:nvPicPr>
        <p:blipFill>
          <a:blip r:embed="rId3"/>
          <a:stretch>
            <a:fillRect/>
          </a:stretch>
        </p:blipFill>
        <p:spPr>
          <a:xfrm>
            <a:off x="4623537" y="4294557"/>
            <a:ext cx="8786949" cy="4654146"/>
          </a:xfrm>
          <a:prstGeom prst="rect">
            <a:avLst/>
          </a:prstGeom>
        </p:spPr>
      </p:pic>
      <p:pic>
        <p:nvPicPr>
          <p:cNvPr id="10" name="Afbeelding 9">
            <a:extLst>
              <a:ext uri="{FF2B5EF4-FFF2-40B4-BE49-F238E27FC236}">
                <a16:creationId xmlns:a16="http://schemas.microsoft.com/office/drawing/2014/main" id="{C08382E2-BCD9-4F18-8F42-EED6DC7AD4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07631" y="1312604"/>
            <a:ext cx="2487658" cy="2487658"/>
          </a:xfrm>
          <a:prstGeom prst="rect">
            <a:avLst/>
          </a:prstGeom>
        </p:spPr>
      </p:pic>
    </p:spTree>
    <p:extLst>
      <p:ext uri="{BB962C8B-B14F-4D97-AF65-F5344CB8AC3E}">
        <p14:creationId xmlns:p14="http://schemas.microsoft.com/office/powerpoint/2010/main" val="19639016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Numerieke maten</a:t>
            </a:r>
            <a:endParaRPr lang="en-US" dirty="0"/>
          </a:p>
        </p:txBody>
      </p:sp>
      <p:sp>
        <p:nvSpPr>
          <p:cNvPr id="3" name="Content Placeholder 2"/>
          <p:cNvSpPr>
            <a:spLocks noGrp="1"/>
          </p:cNvSpPr>
          <p:nvPr>
            <p:ph idx="1"/>
          </p:nvPr>
        </p:nvSpPr>
        <p:spPr>
          <a:xfrm>
            <a:off x="327070" y="1816273"/>
            <a:ext cx="10237420" cy="6864264"/>
          </a:xfrm>
        </p:spPr>
        <p:txBody>
          <a:bodyPr/>
          <a:lstStyle/>
          <a:p>
            <a:r>
              <a:rPr lang="nl-BE" dirty="0"/>
              <a:t>Variabelen hebben </a:t>
            </a:r>
            <a:r>
              <a:rPr lang="nl-BE" b="1" dirty="0">
                <a:solidFill>
                  <a:srgbClr val="7030A0"/>
                </a:solidFill>
              </a:rPr>
              <a:t>verschillende meetniveaus</a:t>
            </a:r>
          </a:p>
          <a:p>
            <a:pPr lvl="1"/>
            <a:r>
              <a:rPr lang="nl-BE" dirty="0"/>
              <a:t>Het nominaal/ordinaal of categorisch meetniveau</a:t>
            </a:r>
          </a:p>
          <a:p>
            <a:pPr lvl="1"/>
            <a:r>
              <a:rPr lang="nl-BE" dirty="0"/>
              <a:t>Het metrisch of continue meetniveau</a:t>
            </a:r>
          </a:p>
          <a:p>
            <a:pPr>
              <a:buNone/>
            </a:pPr>
            <a:endParaRPr lang="nl-BE" dirty="0"/>
          </a:p>
          <a:p>
            <a:r>
              <a:rPr lang="nl-BE" b="1" i="1" dirty="0">
                <a:solidFill>
                  <a:srgbClr val="7030A0"/>
                </a:solidFill>
              </a:rPr>
              <a:t>Het meetniveau van een variabele is bepalend voor de keuze van een geschikte analysetechniek</a:t>
            </a:r>
          </a:p>
          <a:p>
            <a:endParaRPr lang="nl-BE" dirty="0"/>
          </a:p>
          <a:p>
            <a:endParaRPr lang="nl-BE" dirty="0"/>
          </a:p>
          <a:p>
            <a:endParaRPr lang="nl-BE" dirty="0"/>
          </a:p>
        </p:txBody>
      </p:sp>
      <p:sp>
        <p:nvSpPr>
          <p:cNvPr id="4" name="Slide Number Placeholder 3"/>
          <p:cNvSpPr>
            <a:spLocks noGrp="1"/>
          </p:cNvSpPr>
          <p:nvPr>
            <p:ph type="sldNum" sz="quarter" idx="12"/>
          </p:nvPr>
        </p:nvSpPr>
        <p:spPr/>
        <p:txBody>
          <a:bodyPr/>
          <a:lstStyle/>
          <a:p>
            <a:fld id="{7AE184E0-0BD4-4705-A12B-9B71DDE63301}" type="slidenum">
              <a:rPr lang="en-GB" noProof="0" smtClean="0"/>
              <a:t>65</a:t>
            </a:fld>
            <a:endParaRPr lang="en-GB" noProof="0" dirty="0"/>
          </a:p>
        </p:txBody>
      </p:sp>
      <p:sp>
        <p:nvSpPr>
          <p:cNvPr id="5" name="Content Placeholder 4"/>
          <p:cNvSpPr>
            <a:spLocks noGrp="1"/>
          </p:cNvSpPr>
          <p:nvPr>
            <p:ph idx="13"/>
          </p:nvPr>
        </p:nvSpPr>
        <p:spPr/>
        <p:txBody>
          <a:bodyPr/>
          <a:lstStyle/>
          <a:p>
            <a:endParaRPr lang="en-US"/>
          </a:p>
        </p:txBody>
      </p:sp>
      <p:sp>
        <p:nvSpPr>
          <p:cNvPr id="6" name="Content Placeholder 2">
            <a:extLst>
              <a:ext uri="{FF2B5EF4-FFF2-40B4-BE49-F238E27FC236}">
                <a16:creationId xmlns:a16="http://schemas.microsoft.com/office/drawing/2014/main" id="{587302EB-7571-45CB-AE1B-8D9E9618F413}"/>
              </a:ext>
            </a:extLst>
          </p:cNvPr>
          <p:cNvSpPr txBox="1">
            <a:spLocks/>
          </p:cNvSpPr>
          <p:nvPr/>
        </p:nvSpPr>
        <p:spPr>
          <a:xfrm>
            <a:off x="10593978" y="1873955"/>
            <a:ext cx="6488680" cy="2166909"/>
          </a:xfrm>
          <a:prstGeom prst="rect">
            <a:avLst/>
          </a:prstGeom>
          <a:solidFill>
            <a:schemeClr val="accent1">
              <a:lumMod val="40000"/>
              <a:lumOff val="60000"/>
            </a:schemeClr>
          </a:solidFill>
        </p:spPr>
        <p:txBody>
          <a:bodyPr vert="horz" lIns="91440" tIns="45720" rIns="91440" bIns="45720" rtlCol="0">
            <a:normAutofit/>
          </a:bodyPr>
          <a:lstStyle>
            <a:lvl1pPr marL="536400" indent="-450000" algn="l" defTabSz="457200" rtl="0" eaLnBrk="1" latinLnBrk="0" hangingPunct="1">
              <a:lnSpc>
                <a:spcPct val="120000"/>
              </a:lnSpc>
              <a:spcBef>
                <a:spcPts val="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1170000" indent="-450000" algn="l" defTabSz="457200" rtl="0" eaLnBrk="1" latinLnBrk="0" hangingPunct="1">
              <a:lnSpc>
                <a:spcPct val="120000"/>
              </a:lnSpc>
              <a:spcBef>
                <a:spcPts val="0"/>
              </a:spcBef>
              <a:buFont typeface="Wingdings" panose="05000000000000000000" pitchFamily="2" charset="2"/>
              <a:buChar char="Ø"/>
              <a:tabLst/>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756800" indent="-450000" algn="l" defTabSz="457200" rtl="0" eaLnBrk="1" latinLnBrk="0" hangingPunct="1">
              <a:lnSpc>
                <a:spcPct val="120000"/>
              </a:lnSpc>
              <a:spcBef>
                <a:spcPts val="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2329200" indent="-550800" algn="l" defTabSz="457200" rtl="0" eaLnBrk="1" latinLnBrk="0" hangingPunct="1">
              <a:lnSpc>
                <a:spcPct val="120000"/>
              </a:lnSpc>
              <a:spcBef>
                <a:spcPts val="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962800" indent="-442800" algn="l" defTabSz="457200" rtl="0" eaLnBrk="1" latinLnBrk="0" hangingPunct="1">
              <a:lnSpc>
                <a:spcPct val="120000"/>
              </a:lnSpc>
              <a:spcBef>
                <a:spcPts val="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86400" indent="0">
              <a:buNone/>
            </a:pPr>
            <a:r>
              <a:rPr lang="nl-BE" b="1" dirty="0"/>
              <a:t>Maten van </a:t>
            </a:r>
            <a:r>
              <a:rPr lang="nl-BE" b="1" dirty="0" err="1"/>
              <a:t>centraliteit</a:t>
            </a:r>
            <a:r>
              <a:rPr lang="nl-BE" b="1" dirty="0"/>
              <a:t>:</a:t>
            </a:r>
          </a:p>
          <a:p>
            <a:r>
              <a:rPr lang="nl-BE" dirty="0"/>
              <a:t>Modus</a:t>
            </a:r>
          </a:p>
          <a:p>
            <a:r>
              <a:rPr lang="nl-BE" dirty="0"/>
              <a:t>Mediaan en </a:t>
            </a:r>
            <a:r>
              <a:rPr lang="nl-BE" dirty="0" err="1"/>
              <a:t>fractielen</a:t>
            </a:r>
            <a:endParaRPr lang="nl-BE" dirty="0"/>
          </a:p>
          <a:p>
            <a:r>
              <a:rPr lang="nl-BE" dirty="0"/>
              <a:t>Gemiddelde</a:t>
            </a:r>
          </a:p>
          <a:p>
            <a:endParaRPr lang="nl-BE" dirty="0"/>
          </a:p>
          <a:p>
            <a:endParaRPr lang="en-US" dirty="0"/>
          </a:p>
        </p:txBody>
      </p:sp>
      <p:sp>
        <p:nvSpPr>
          <p:cNvPr id="7" name="Content Placeholder 2">
            <a:extLst>
              <a:ext uri="{FF2B5EF4-FFF2-40B4-BE49-F238E27FC236}">
                <a16:creationId xmlns:a16="http://schemas.microsoft.com/office/drawing/2014/main" id="{6F9432A3-F8C7-4E6E-9F60-9465F8138666}"/>
              </a:ext>
            </a:extLst>
          </p:cNvPr>
          <p:cNvSpPr txBox="1">
            <a:spLocks/>
          </p:cNvSpPr>
          <p:nvPr/>
        </p:nvSpPr>
        <p:spPr>
          <a:xfrm>
            <a:off x="10593977" y="4533328"/>
            <a:ext cx="6447117" cy="1697655"/>
          </a:xfrm>
          <a:prstGeom prst="rect">
            <a:avLst/>
          </a:prstGeom>
          <a:solidFill>
            <a:schemeClr val="accent1">
              <a:lumMod val="40000"/>
              <a:lumOff val="60000"/>
            </a:schemeClr>
          </a:solidFill>
        </p:spPr>
        <p:txBody>
          <a:bodyPr vert="horz" lIns="91440" tIns="45720" rIns="91440" bIns="45720" rtlCol="0">
            <a:normAutofit/>
          </a:bodyPr>
          <a:lstStyle>
            <a:lvl1pPr marL="536400" indent="-450000" algn="l" defTabSz="457200" rtl="0" eaLnBrk="1" latinLnBrk="0" hangingPunct="1">
              <a:lnSpc>
                <a:spcPct val="120000"/>
              </a:lnSpc>
              <a:spcBef>
                <a:spcPts val="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1170000" indent="-450000" algn="l" defTabSz="457200" rtl="0" eaLnBrk="1" latinLnBrk="0" hangingPunct="1">
              <a:lnSpc>
                <a:spcPct val="120000"/>
              </a:lnSpc>
              <a:spcBef>
                <a:spcPts val="0"/>
              </a:spcBef>
              <a:buFont typeface="Wingdings" panose="05000000000000000000" pitchFamily="2" charset="2"/>
              <a:buChar char="Ø"/>
              <a:tabLst/>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756800" indent="-450000" algn="l" defTabSz="457200" rtl="0" eaLnBrk="1" latinLnBrk="0" hangingPunct="1">
              <a:lnSpc>
                <a:spcPct val="120000"/>
              </a:lnSpc>
              <a:spcBef>
                <a:spcPts val="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2329200" indent="-550800" algn="l" defTabSz="457200" rtl="0" eaLnBrk="1" latinLnBrk="0" hangingPunct="1">
              <a:lnSpc>
                <a:spcPct val="120000"/>
              </a:lnSpc>
              <a:spcBef>
                <a:spcPts val="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962800" indent="-442800" algn="l" defTabSz="457200" rtl="0" eaLnBrk="1" latinLnBrk="0" hangingPunct="1">
              <a:lnSpc>
                <a:spcPct val="120000"/>
              </a:lnSpc>
              <a:spcBef>
                <a:spcPts val="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86400" indent="0">
              <a:buNone/>
            </a:pPr>
            <a:r>
              <a:rPr lang="nl-BE" b="1" dirty="0"/>
              <a:t>Maten van spreiding:</a:t>
            </a:r>
          </a:p>
          <a:p>
            <a:r>
              <a:rPr lang="nl-BE" dirty="0"/>
              <a:t>Bereik en </a:t>
            </a:r>
            <a:r>
              <a:rPr lang="nl-BE" dirty="0" err="1"/>
              <a:t>interkwartielafstand</a:t>
            </a:r>
            <a:endParaRPr lang="nl-BE" dirty="0"/>
          </a:p>
          <a:p>
            <a:r>
              <a:rPr lang="nl-BE" dirty="0"/>
              <a:t>Variantie en standaardafwijking</a:t>
            </a:r>
          </a:p>
        </p:txBody>
      </p:sp>
      <p:sp>
        <p:nvSpPr>
          <p:cNvPr id="8" name="Content Placeholder 2">
            <a:extLst>
              <a:ext uri="{FF2B5EF4-FFF2-40B4-BE49-F238E27FC236}">
                <a16:creationId xmlns:a16="http://schemas.microsoft.com/office/drawing/2014/main" id="{5C44E2EA-963E-45CA-B03D-CD14AE07ADF1}"/>
              </a:ext>
            </a:extLst>
          </p:cNvPr>
          <p:cNvSpPr txBox="1">
            <a:spLocks/>
          </p:cNvSpPr>
          <p:nvPr/>
        </p:nvSpPr>
        <p:spPr>
          <a:xfrm>
            <a:off x="10564490" y="6652301"/>
            <a:ext cx="6447117" cy="1697655"/>
          </a:xfrm>
          <a:prstGeom prst="rect">
            <a:avLst/>
          </a:prstGeom>
          <a:solidFill>
            <a:schemeClr val="accent1">
              <a:lumMod val="40000"/>
              <a:lumOff val="60000"/>
            </a:schemeClr>
          </a:solidFill>
        </p:spPr>
        <p:txBody>
          <a:bodyPr vert="horz" lIns="91440" tIns="45720" rIns="91440" bIns="45720" rtlCol="0">
            <a:normAutofit/>
          </a:bodyPr>
          <a:lstStyle>
            <a:lvl1pPr marL="536400" indent="-450000" algn="l" defTabSz="457200" rtl="0" eaLnBrk="1" latinLnBrk="0" hangingPunct="1">
              <a:lnSpc>
                <a:spcPct val="120000"/>
              </a:lnSpc>
              <a:spcBef>
                <a:spcPts val="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1170000" indent="-450000" algn="l" defTabSz="457200" rtl="0" eaLnBrk="1" latinLnBrk="0" hangingPunct="1">
              <a:lnSpc>
                <a:spcPct val="120000"/>
              </a:lnSpc>
              <a:spcBef>
                <a:spcPts val="0"/>
              </a:spcBef>
              <a:buFont typeface="Wingdings" panose="05000000000000000000" pitchFamily="2" charset="2"/>
              <a:buChar char="Ø"/>
              <a:tabLst/>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756800" indent="-450000" algn="l" defTabSz="457200" rtl="0" eaLnBrk="1" latinLnBrk="0" hangingPunct="1">
              <a:lnSpc>
                <a:spcPct val="120000"/>
              </a:lnSpc>
              <a:spcBef>
                <a:spcPts val="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2329200" indent="-550800" algn="l" defTabSz="457200" rtl="0" eaLnBrk="1" latinLnBrk="0" hangingPunct="1">
              <a:lnSpc>
                <a:spcPct val="120000"/>
              </a:lnSpc>
              <a:spcBef>
                <a:spcPts val="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962800" indent="-442800" algn="l" defTabSz="457200" rtl="0" eaLnBrk="1" latinLnBrk="0" hangingPunct="1">
              <a:lnSpc>
                <a:spcPct val="120000"/>
              </a:lnSpc>
              <a:spcBef>
                <a:spcPts val="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86400" indent="0">
              <a:buNone/>
            </a:pPr>
            <a:r>
              <a:rPr lang="nl-BE" b="1" dirty="0"/>
              <a:t>Maten van vorm:</a:t>
            </a:r>
          </a:p>
          <a:p>
            <a:r>
              <a:rPr lang="nl-BE" dirty="0"/>
              <a:t>Scheefheid</a:t>
            </a:r>
          </a:p>
          <a:p>
            <a:r>
              <a:rPr lang="nl-BE" dirty="0" err="1"/>
              <a:t>Kurtosis</a:t>
            </a:r>
            <a:endParaRPr lang="nl-BE" dirty="0"/>
          </a:p>
        </p:txBody>
      </p:sp>
    </p:spTree>
    <p:extLst>
      <p:ext uri="{BB962C8B-B14F-4D97-AF65-F5344CB8AC3E}">
        <p14:creationId xmlns:p14="http://schemas.microsoft.com/office/powerpoint/2010/main" val="33437980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ED52F-F8A7-4EDD-888D-C25602E50F75}"/>
              </a:ext>
            </a:extLst>
          </p:cNvPr>
          <p:cNvSpPr>
            <a:spLocks noGrp="1"/>
          </p:cNvSpPr>
          <p:nvPr>
            <p:ph type="title"/>
          </p:nvPr>
        </p:nvSpPr>
        <p:spPr/>
        <p:txBody>
          <a:bodyPr/>
          <a:lstStyle/>
          <a:p>
            <a:r>
              <a:rPr lang="nl-BE" dirty="0"/>
              <a:t>Inhoudstafel</a:t>
            </a:r>
          </a:p>
        </p:txBody>
      </p:sp>
      <p:sp>
        <p:nvSpPr>
          <p:cNvPr id="3" name="Content Placeholder 2">
            <a:extLst>
              <a:ext uri="{FF2B5EF4-FFF2-40B4-BE49-F238E27FC236}">
                <a16:creationId xmlns:a16="http://schemas.microsoft.com/office/drawing/2014/main" id="{1F91840C-52D7-4D92-9F4A-1177883B56EC}"/>
              </a:ext>
            </a:extLst>
          </p:cNvPr>
          <p:cNvSpPr>
            <a:spLocks noGrp="1"/>
          </p:cNvSpPr>
          <p:nvPr>
            <p:ph idx="1"/>
          </p:nvPr>
        </p:nvSpPr>
        <p:spPr/>
        <p:txBody>
          <a:bodyPr>
            <a:normAutofit/>
          </a:bodyPr>
          <a:lstStyle/>
          <a:p>
            <a:r>
              <a:rPr lang="nl-BE" dirty="0">
                <a:solidFill>
                  <a:srgbClr val="5D9CC7"/>
                </a:solidFill>
              </a:rPr>
              <a:t>Inleiding</a:t>
            </a:r>
          </a:p>
          <a:p>
            <a:r>
              <a:rPr lang="nl-BE" dirty="0">
                <a:solidFill>
                  <a:srgbClr val="5D9CC7"/>
                </a:solidFill>
              </a:rPr>
              <a:t>Meetniveau van variabelen (p.27–35)</a:t>
            </a:r>
          </a:p>
          <a:p>
            <a:r>
              <a:rPr lang="nl-BE" dirty="0">
                <a:solidFill>
                  <a:srgbClr val="5D9CC7"/>
                </a:solidFill>
              </a:rPr>
              <a:t>Rol van variabelen in onderzoeksvraag (p.35–42)</a:t>
            </a:r>
          </a:p>
          <a:p>
            <a:r>
              <a:rPr lang="nl-BE" dirty="0"/>
              <a:t>Descriptieve of beschrijvende statistiek (p.42-49, p.169-199, p.201-222)</a:t>
            </a:r>
          </a:p>
          <a:p>
            <a:pPr lvl="1"/>
            <a:r>
              <a:rPr lang="nl-BE" dirty="0">
                <a:solidFill>
                  <a:srgbClr val="5D9CC7"/>
                </a:solidFill>
              </a:rPr>
              <a:t>Frequentietabellen</a:t>
            </a:r>
          </a:p>
          <a:p>
            <a:pPr lvl="1"/>
            <a:r>
              <a:rPr lang="nl-BE" b="1" dirty="0">
                <a:solidFill>
                  <a:srgbClr val="C00000"/>
                </a:solidFill>
              </a:rPr>
              <a:t>Numerieke maten</a:t>
            </a:r>
          </a:p>
          <a:p>
            <a:pPr lvl="2"/>
            <a:r>
              <a:rPr lang="nl-BE" b="1" dirty="0" err="1">
                <a:solidFill>
                  <a:srgbClr val="C00000"/>
                </a:solidFill>
              </a:rPr>
              <a:t>Centraliteitsmaten</a:t>
            </a:r>
            <a:endParaRPr lang="nl-BE" b="1" dirty="0">
              <a:solidFill>
                <a:srgbClr val="C00000"/>
              </a:solidFill>
            </a:endParaRPr>
          </a:p>
          <a:p>
            <a:pPr lvl="2"/>
            <a:r>
              <a:rPr lang="nl-BE" dirty="0">
                <a:solidFill>
                  <a:srgbClr val="5D9CC7"/>
                </a:solidFill>
              </a:rPr>
              <a:t>Spreidingsmaten</a:t>
            </a:r>
          </a:p>
          <a:p>
            <a:pPr lvl="2"/>
            <a:r>
              <a:rPr lang="nl-BE" dirty="0">
                <a:solidFill>
                  <a:srgbClr val="5D9CC7"/>
                </a:solidFill>
              </a:rPr>
              <a:t>Maten van vorm</a:t>
            </a:r>
          </a:p>
          <a:p>
            <a:pPr lvl="1"/>
            <a:r>
              <a:rPr lang="nl-BE" dirty="0">
                <a:solidFill>
                  <a:srgbClr val="5D9CC7"/>
                </a:solidFill>
              </a:rPr>
              <a:t>Grafische voorstellingen</a:t>
            </a:r>
          </a:p>
          <a:p>
            <a:pPr lvl="1"/>
            <a:r>
              <a:rPr lang="nl-BE" dirty="0">
                <a:solidFill>
                  <a:srgbClr val="5D9CC7"/>
                </a:solidFill>
              </a:rPr>
              <a:t>Lineaire transformaties of standaardscores </a:t>
            </a:r>
            <a:r>
              <a:rPr lang="nl-BE" dirty="0" err="1">
                <a:solidFill>
                  <a:srgbClr val="5D9CC7"/>
                </a:solidFill>
              </a:rPr>
              <a:t>z</a:t>
            </a:r>
            <a:endParaRPr lang="nl-BE" dirty="0">
              <a:solidFill>
                <a:srgbClr val="5D9CC7"/>
              </a:solidFill>
            </a:endParaRPr>
          </a:p>
          <a:p>
            <a:r>
              <a:rPr lang="nl-BE" dirty="0" err="1">
                <a:solidFill>
                  <a:srgbClr val="5D9CC7"/>
                </a:solidFill>
              </a:rPr>
              <a:t>Inferentiële</a:t>
            </a:r>
            <a:r>
              <a:rPr lang="nl-BE" dirty="0">
                <a:solidFill>
                  <a:srgbClr val="5D9CC7"/>
                </a:solidFill>
              </a:rPr>
              <a:t> of inductieve statistiek (p.49-73)</a:t>
            </a:r>
          </a:p>
          <a:p>
            <a:r>
              <a:rPr lang="nl-BE" dirty="0">
                <a:solidFill>
                  <a:srgbClr val="5D9CC7"/>
                </a:solidFill>
              </a:rPr>
              <a:t>Oefenreeks hoofdstuk 2, hoofdstuk 6, hoofdstuk 7</a:t>
            </a:r>
          </a:p>
          <a:p>
            <a:endParaRPr lang="nl-BE" dirty="0">
              <a:solidFill>
                <a:srgbClr val="5D9CC7"/>
              </a:solidFill>
            </a:endParaRPr>
          </a:p>
          <a:p>
            <a:endParaRPr lang="nl-BE" dirty="0"/>
          </a:p>
        </p:txBody>
      </p:sp>
      <p:sp>
        <p:nvSpPr>
          <p:cNvPr id="4" name="Slide Number Placeholder 3">
            <a:extLst>
              <a:ext uri="{FF2B5EF4-FFF2-40B4-BE49-F238E27FC236}">
                <a16:creationId xmlns:a16="http://schemas.microsoft.com/office/drawing/2014/main" id="{DEC280FB-54F4-4576-BF3C-121F31426723}"/>
              </a:ext>
            </a:extLst>
          </p:cNvPr>
          <p:cNvSpPr>
            <a:spLocks noGrp="1"/>
          </p:cNvSpPr>
          <p:nvPr>
            <p:ph type="sldNum" sz="quarter" idx="12"/>
          </p:nvPr>
        </p:nvSpPr>
        <p:spPr/>
        <p:txBody>
          <a:bodyPr/>
          <a:lstStyle/>
          <a:p>
            <a:fld id="{7AE184E0-0BD4-4705-A12B-9B71DDE63301}" type="slidenum">
              <a:rPr lang="en-GB" noProof="0" smtClean="0"/>
              <a:t>66</a:t>
            </a:fld>
            <a:endParaRPr lang="en-GB" noProof="0" dirty="0"/>
          </a:p>
        </p:txBody>
      </p:sp>
      <p:sp>
        <p:nvSpPr>
          <p:cNvPr id="5" name="Content Placeholder 4">
            <a:extLst>
              <a:ext uri="{FF2B5EF4-FFF2-40B4-BE49-F238E27FC236}">
                <a16:creationId xmlns:a16="http://schemas.microsoft.com/office/drawing/2014/main" id="{7EEC89EB-46E8-4C98-9783-C74ABF7716AA}"/>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9450324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F3DA6A-C967-4591-9D87-D45600729490}"/>
              </a:ext>
            </a:extLst>
          </p:cNvPr>
          <p:cNvSpPr>
            <a:spLocks noGrp="1"/>
          </p:cNvSpPr>
          <p:nvPr>
            <p:ph type="title"/>
          </p:nvPr>
        </p:nvSpPr>
        <p:spPr/>
        <p:txBody>
          <a:bodyPr/>
          <a:lstStyle/>
          <a:p>
            <a:r>
              <a:rPr lang="nl-BE" dirty="0"/>
              <a:t>Centraliteitsmaten: modus	</a:t>
            </a:r>
          </a:p>
        </p:txBody>
      </p:sp>
      <p:sp>
        <p:nvSpPr>
          <p:cNvPr id="3" name="Tijdelijke aanduiding voor inhoud 2">
            <a:extLst>
              <a:ext uri="{FF2B5EF4-FFF2-40B4-BE49-F238E27FC236}">
                <a16:creationId xmlns:a16="http://schemas.microsoft.com/office/drawing/2014/main" id="{BAA57A17-512E-4762-9A1D-76D5A27818F8}"/>
              </a:ext>
            </a:extLst>
          </p:cNvPr>
          <p:cNvSpPr>
            <a:spLocks noGrp="1"/>
          </p:cNvSpPr>
          <p:nvPr>
            <p:ph idx="1"/>
          </p:nvPr>
        </p:nvSpPr>
        <p:spPr>
          <a:xfrm>
            <a:off x="327069" y="1816273"/>
            <a:ext cx="16858641" cy="7813828"/>
          </a:xfrm>
        </p:spPr>
        <p:txBody>
          <a:bodyPr>
            <a:normAutofit/>
          </a:bodyPr>
          <a:lstStyle/>
          <a:p>
            <a:pPr marL="86400" indent="0">
              <a:buNone/>
            </a:pPr>
            <a:r>
              <a:rPr lang="nl-BE" b="1" dirty="0">
                <a:solidFill>
                  <a:srgbClr val="7030A0"/>
                </a:solidFill>
              </a:rPr>
              <a:t>Modus</a:t>
            </a:r>
          </a:p>
          <a:p>
            <a:pPr marL="86400" indent="0">
              <a:buNone/>
            </a:pPr>
            <a:r>
              <a:rPr lang="nl-BE" dirty="0">
                <a:solidFill>
                  <a:srgbClr val="002060"/>
                </a:solidFill>
              </a:rPr>
              <a:t>= meest voorkomende waarde/categorie binnen een variabele</a:t>
            </a:r>
          </a:p>
          <a:p>
            <a:endParaRPr lang="nl-BE" dirty="0">
              <a:solidFill>
                <a:srgbClr val="002060"/>
              </a:solidFill>
            </a:endParaRPr>
          </a:p>
          <a:p>
            <a:r>
              <a:rPr lang="nl-BE" dirty="0">
                <a:solidFill>
                  <a:srgbClr val="002060"/>
                </a:solidFill>
              </a:rPr>
              <a:t>Enige centraliteitsmaat voor nominale variabelen</a:t>
            </a:r>
          </a:p>
          <a:p>
            <a:endParaRPr lang="nl-BE" dirty="0">
              <a:solidFill>
                <a:srgbClr val="002060"/>
              </a:solidFill>
            </a:endParaRPr>
          </a:p>
          <a:p>
            <a:r>
              <a:rPr lang="nl-BE" i="1" dirty="0">
                <a:solidFill>
                  <a:srgbClr val="002060"/>
                </a:solidFill>
              </a:rPr>
              <a:t>Bv. “Welk medium gebruik je dagelijks het meest om actuele nieuwsfeiten te volgen?”</a:t>
            </a:r>
          </a:p>
          <a:p>
            <a:pPr lvl="1"/>
            <a:r>
              <a:rPr lang="nl-BE" i="1" dirty="0"/>
              <a:t>1 = Televisie </a:t>
            </a:r>
          </a:p>
          <a:p>
            <a:pPr lvl="1"/>
            <a:r>
              <a:rPr lang="nl-BE" i="1" dirty="0"/>
              <a:t>2 = Radio</a:t>
            </a:r>
          </a:p>
          <a:p>
            <a:pPr lvl="1"/>
            <a:r>
              <a:rPr lang="nl-BE" i="1" dirty="0"/>
              <a:t>3 = Papieren krant</a:t>
            </a:r>
          </a:p>
          <a:p>
            <a:pPr lvl="1"/>
            <a:r>
              <a:rPr lang="nl-BE" i="1" dirty="0"/>
              <a:t>4 = Smartphone of Computer</a:t>
            </a:r>
          </a:p>
          <a:p>
            <a:endParaRPr lang="nl-BE" dirty="0">
              <a:solidFill>
                <a:srgbClr val="002060"/>
              </a:solidFill>
            </a:endParaRPr>
          </a:p>
          <a:p>
            <a:r>
              <a:rPr lang="nl-BE" b="1" dirty="0">
                <a:solidFill>
                  <a:srgbClr val="C00000"/>
                </a:solidFill>
              </a:rPr>
              <a:t>Meerdere modi mogelijk!</a:t>
            </a:r>
          </a:p>
          <a:p>
            <a:pPr marL="86400" indent="0">
              <a:buNone/>
            </a:pPr>
            <a:endParaRPr lang="nl-BE" dirty="0">
              <a:solidFill>
                <a:srgbClr val="002060"/>
              </a:solidFill>
            </a:endParaRPr>
          </a:p>
          <a:p>
            <a:pPr lvl="2"/>
            <a:endParaRPr lang="nl-BE" dirty="0">
              <a:solidFill>
                <a:srgbClr val="002060"/>
              </a:solidFill>
            </a:endParaRPr>
          </a:p>
        </p:txBody>
      </p:sp>
      <p:sp>
        <p:nvSpPr>
          <p:cNvPr id="4" name="Tijdelijke aanduiding voor dianummer 3">
            <a:extLst>
              <a:ext uri="{FF2B5EF4-FFF2-40B4-BE49-F238E27FC236}">
                <a16:creationId xmlns:a16="http://schemas.microsoft.com/office/drawing/2014/main" id="{C4DBE84F-FC32-4065-8EEB-6F21B97CAC22}"/>
              </a:ext>
            </a:extLst>
          </p:cNvPr>
          <p:cNvSpPr>
            <a:spLocks noGrp="1"/>
          </p:cNvSpPr>
          <p:nvPr>
            <p:ph type="sldNum" sz="quarter" idx="12"/>
          </p:nvPr>
        </p:nvSpPr>
        <p:spPr/>
        <p:txBody>
          <a:bodyPr/>
          <a:lstStyle/>
          <a:p>
            <a:fld id="{7AE184E0-0BD4-4705-A12B-9B71DDE63301}" type="slidenum">
              <a:rPr lang="en-GB" noProof="0" smtClean="0"/>
              <a:t>67</a:t>
            </a:fld>
            <a:endParaRPr lang="en-GB" noProof="0" dirty="0"/>
          </a:p>
        </p:txBody>
      </p:sp>
      <p:sp>
        <p:nvSpPr>
          <p:cNvPr id="5" name="Tijdelijke aanduiding voor inhoud 4">
            <a:extLst>
              <a:ext uri="{FF2B5EF4-FFF2-40B4-BE49-F238E27FC236}">
                <a16:creationId xmlns:a16="http://schemas.microsoft.com/office/drawing/2014/main" id="{86E76032-9D73-4CE1-A85D-B68A6F593A27}"/>
              </a:ext>
            </a:extLst>
          </p:cNvPr>
          <p:cNvSpPr>
            <a:spLocks noGrp="1"/>
          </p:cNvSpPr>
          <p:nvPr>
            <p:ph idx="13"/>
          </p:nvPr>
        </p:nvSpPr>
        <p:spPr/>
        <p:txBody>
          <a:bodyPr/>
          <a:lstStyle/>
          <a:p>
            <a:endParaRPr lang="nl-BE"/>
          </a:p>
        </p:txBody>
      </p:sp>
      <p:pic>
        <p:nvPicPr>
          <p:cNvPr id="6" name="Afbeelding 5">
            <a:extLst>
              <a:ext uri="{FF2B5EF4-FFF2-40B4-BE49-F238E27FC236}">
                <a16:creationId xmlns:a16="http://schemas.microsoft.com/office/drawing/2014/main" id="{16D75896-8310-4D4D-B18B-CAED3C8354E3}"/>
              </a:ext>
            </a:extLst>
          </p:cNvPr>
          <p:cNvPicPr>
            <a:picLocks noChangeAspect="1"/>
          </p:cNvPicPr>
          <p:nvPr/>
        </p:nvPicPr>
        <p:blipFill>
          <a:blip r:embed="rId3"/>
          <a:stretch>
            <a:fillRect/>
          </a:stretch>
        </p:blipFill>
        <p:spPr>
          <a:xfrm>
            <a:off x="13862652" y="8055598"/>
            <a:ext cx="2005782" cy="1681317"/>
          </a:xfrm>
          <a:prstGeom prst="rect">
            <a:avLst/>
          </a:prstGeom>
        </p:spPr>
      </p:pic>
      <p:pic>
        <p:nvPicPr>
          <p:cNvPr id="7" name="Afbeelding 6">
            <a:extLst>
              <a:ext uri="{FF2B5EF4-FFF2-40B4-BE49-F238E27FC236}">
                <a16:creationId xmlns:a16="http://schemas.microsoft.com/office/drawing/2014/main" id="{D0397630-CD7F-40BA-9BBF-929775CAE643}"/>
              </a:ext>
            </a:extLst>
          </p:cNvPr>
          <p:cNvPicPr>
            <a:picLocks noChangeAspect="1"/>
          </p:cNvPicPr>
          <p:nvPr/>
        </p:nvPicPr>
        <p:blipFill>
          <a:blip r:embed="rId4"/>
          <a:stretch>
            <a:fillRect/>
          </a:stretch>
        </p:blipFill>
        <p:spPr>
          <a:xfrm>
            <a:off x="11007618" y="7983087"/>
            <a:ext cx="2459637" cy="1753828"/>
          </a:xfrm>
          <a:prstGeom prst="rect">
            <a:avLst/>
          </a:prstGeom>
        </p:spPr>
      </p:pic>
      <p:sp>
        <p:nvSpPr>
          <p:cNvPr id="9" name="Tijdelijke aanduiding voor inhoud 2">
            <a:extLst>
              <a:ext uri="{FF2B5EF4-FFF2-40B4-BE49-F238E27FC236}">
                <a16:creationId xmlns:a16="http://schemas.microsoft.com/office/drawing/2014/main" id="{70E40F3D-D505-49B7-A266-5E7EBDB6BEFA}"/>
              </a:ext>
            </a:extLst>
          </p:cNvPr>
          <p:cNvSpPr txBox="1">
            <a:spLocks/>
          </p:cNvSpPr>
          <p:nvPr/>
        </p:nvSpPr>
        <p:spPr>
          <a:xfrm>
            <a:off x="8753101" y="5891532"/>
            <a:ext cx="7889847" cy="1753828"/>
          </a:xfrm>
          <a:prstGeom prst="rect">
            <a:avLst/>
          </a:prstGeom>
        </p:spPr>
        <p:txBody>
          <a:bodyPr vert="horz" lIns="91440" tIns="45720" rIns="91440" bIns="45720" rtlCol="0">
            <a:normAutofit/>
          </a:bodyPr>
          <a:lstStyle>
            <a:lvl1pPr marL="536400" indent="-450000" algn="l" defTabSz="457200" rtl="0" eaLnBrk="1" latinLnBrk="0" hangingPunct="1">
              <a:lnSpc>
                <a:spcPct val="120000"/>
              </a:lnSpc>
              <a:spcBef>
                <a:spcPts val="30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1170000" indent="-450000" algn="l" defTabSz="457200" rtl="0" eaLnBrk="1" latinLnBrk="0" hangingPunct="1">
              <a:lnSpc>
                <a:spcPct val="120000"/>
              </a:lnSpc>
              <a:spcBef>
                <a:spcPts val="300"/>
              </a:spcBef>
              <a:buFont typeface="Wingdings" panose="05000000000000000000" pitchFamily="2" charset="2"/>
              <a:buChar char="Ø"/>
              <a:tabLst/>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756800" indent="-450000" algn="l" defTabSz="457200" rtl="0" eaLnBrk="1" latinLnBrk="0" hangingPunct="1">
              <a:lnSpc>
                <a:spcPct val="120000"/>
              </a:lnSpc>
              <a:spcBef>
                <a:spcPts val="30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2329200" indent="-550800" algn="l" defTabSz="457200" rtl="0" eaLnBrk="1" latinLnBrk="0" hangingPunct="1">
              <a:lnSpc>
                <a:spcPct val="120000"/>
              </a:lnSpc>
              <a:spcBef>
                <a:spcPts val="30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962800" indent="-442800" algn="l" defTabSz="457200" rtl="0" eaLnBrk="1" latinLnBrk="0" hangingPunct="1">
              <a:lnSpc>
                <a:spcPct val="120000"/>
              </a:lnSpc>
              <a:spcBef>
                <a:spcPts val="30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86400" indent="0">
              <a:buNone/>
            </a:pPr>
            <a:r>
              <a:rPr lang="nl-BE" dirty="0">
                <a:solidFill>
                  <a:srgbClr val="5D9CC7"/>
                </a:solidFill>
              </a:rPr>
              <a:t>Indien bij  65 plussers: modus = 3</a:t>
            </a:r>
          </a:p>
          <a:p>
            <a:r>
              <a:rPr lang="nl-BE" dirty="0">
                <a:solidFill>
                  <a:srgbClr val="5D9CC7"/>
                </a:solidFill>
              </a:rPr>
              <a:t>Consumeren dus het meest nieuws via papieren krant</a:t>
            </a:r>
          </a:p>
          <a:p>
            <a:endParaRPr lang="nl-BE" dirty="0">
              <a:solidFill>
                <a:srgbClr val="5D9CC7"/>
              </a:solidFill>
            </a:endParaRPr>
          </a:p>
          <a:p>
            <a:pPr lvl="2"/>
            <a:endParaRPr lang="nl-BE" dirty="0">
              <a:solidFill>
                <a:srgbClr val="5D9CC7"/>
              </a:solidFill>
            </a:endParaRPr>
          </a:p>
        </p:txBody>
      </p:sp>
    </p:spTree>
    <p:extLst>
      <p:ext uri="{BB962C8B-B14F-4D97-AF65-F5344CB8AC3E}">
        <p14:creationId xmlns:p14="http://schemas.microsoft.com/office/powerpoint/2010/main" val="28528717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F3DA6A-C967-4591-9D87-D45600729490}"/>
              </a:ext>
            </a:extLst>
          </p:cNvPr>
          <p:cNvSpPr>
            <a:spLocks noGrp="1"/>
          </p:cNvSpPr>
          <p:nvPr>
            <p:ph type="title"/>
          </p:nvPr>
        </p:nvSpPr>
        <p:spPr/>
        <p:txBody>
          <a:bodyPr/>
          <a:lstStyle/>
          <a:p>
            <a:r>
              <a:rPr lang="nl-BE" dirty="0"/>
              <a:t>Centraliteitsmaten: mediaan</a:t>
            </a:r>
          </a:p>
        </p:txBody>
      </p:sp>
      <p:sp>
        <p:nvSpPr>
          <p:cNvPr id="3" name="Tijdelijke aanduiding voor inhoud 2">
            <a:extLst>
              <a:ext uri="{FF2B5EF4-FFF2-40B4-BE49-F238E27FC236}">
                <a16:creationId xmlns:a16="http://schemas.microsoft.com/office/drawing/2014/main" id="{BAA57A17-512E-4762-9A1D-76D5A27818F8}"/>
              </a:ext>
            </a:extLst>
          </p:cNvPr>
          <p:cNvSpPr>
            <a:spLocks noGrp="1"/>
          </p:cNvSpPr>
          <p:nvPr>
            <p:ph idx="1"/>
          </p:nvPr>
        </p:nvSpPr>
        <p:spPr/>
        <p:txBody>
          <a:bodyPr>
            <a:normAutofit/>
          </a:bodyPr>
          <a:lstStyle/>
          <a:p>
            <a:r>
              <a:rPr lang="nl-BE" b="1" dirty="0">
                <a:solidFill>
                  <a:srgbClr val="7030A0"/>
                </a:solidFill>
              </a:rPr>
              <a:t>Mediaan</a:t>
            </a:r>
          </a:p>
          <a:p>
            <a:r>
              <a:rPr lang="nl-BE" dirty="0">
                <a:solidFill>
                  <a:srgbClr val="002060"/>
                </a:solidFill>
              </a:rPr>
              <a:t>Berekenen begint met </a:t>
            </a:r>
            <a:r>
              <a:rPr lang="nl-BE" b="1" dirty="0">
                <a:solidFill>
                  <a:srgbClr val="002060"/>
                </a:solidFill>
              </a:rPr>
              <a:t>rangorde</a:t>
            </a:r>
            <a:r>
              <a:rPr lang="nl-BE" dirty="0">
                <a:solidFill>
                  <a:srgbClr val="002060"/>
                </a:solidFill>
              </a:rPr>
              <a:t> van alle geobserveerde waarden van </a:t>
            </a:r>
            <a:r>
              <a:rPr lang="nl-BE" b="1" dirty="0">
                <a:solidFill>
                  <a:srgbClr val="002060"/>
                </a:solidFill>
              </a:rPr>
              <a:t>klein naar groot</a:t>
            </a:r>
          </a:p>
          <a:p>
            <a:pPr lvl="1"/>
            <a:r>
              <a:rPr lang="nl-BE" dirty="0">
                <a:solidFill>
                  <a:srgbClr val="002060"/>
                </a:solidFill>
              </a:rPr>
              <a:t>Enkel beschikbaar dus </a:t>
            </a:r>
            <a:r>
              <a:rPr lang="nl-BE" b="1" dirty="0">
                <a:solidFill>
                  <a:srgbClr val="002060"/>
                </a:solidFill>
              </a:rPr>
              <a:t>vanaf ordinaal niveau</a:t>
            </a:r>
          </a:p>
          <a:p>
            <a:pPr marL="86400" indent="0">
              <a:buNone/>
            </a:pPr>
            <a:endParaRPr lang="nl-BE" dirty="0">
              <a:solidFill>
                <a:srgbClr val="002060"/>
              </a:solidFill>
            </a:endParaRPr>
          </a:p>
          <a:p>
            <a:r>
              <a:rPr lang="nl-BE" dirty="0">
                <a:solidFill>
                  <a:srgbClr val="002060"/>
                </a:solidFill>
              </a:rPr>
              <a:t>Bv. “Hoe belangrijk is de bekendheid van een nieuwsbron?”</a:t>
            </a:r>
          </a:p>
          <a:p>
            <a:pPr marL="1306800" lvl="2" indent="0">
              <a:buNone/>
            </a:pPr>
            <a:r>
              <a:rPr lang="nl-BE" i="1" dirty="0"/>
              <a:t>1 = Niet belangrijk</a:t>
            </a:r>
          </a:p>
          <a:p>
            <a:pPr marL="1306800" lvl="2" indent="0">
              <a:buNone/>
            </a:pPr>
            <a:r>
              <a:rPr lang="nl-BE" i="1" dirty="0"/>
              <a:t>2 = Neutraal</a:t>
            </a:r>
          </a:p>
          <a:p>
            <a:pPr marL="1306800" lvl="2" indent="0">
              <a:buNone/>
            </a:pPr>
            <a:r>
              <a:rPr lang="nl-BE" i="1" dirty="0"/>
              <a:t>3 = Belangrijk</a:t>
            </a:r>
          </a:p>
          <a:p>
            <a:pPr lvl="1"/>
            <a:r>
              <a:rPr lang="nl-BE" dirty="0">
                <a:solidFill>
                  <a:srgbClr val="002060"/>
                </a:solidFill>
              </a:rPr>
              <a:t>Bv. bij 20 jongeren levert dit volgende antwoordenreeks op:</a:t>
            </a:r>
            <a:br>
              <a:rPr lang="nl-BE" dirty="0">
                <a:solidFill>
                  <a:srgbClr val="002060"/>
                </a:solidFill>
              </a:rPr>
            </a:br>
            <a:endParaRPr lang="nl-BE" dirty="0">
              <a:solidFill>
                <a:srgbClr val="002060"/>
              </a:solidFill>
            </a:endParaRPr>
          </a:p>
          <a:p>
            <a:pPr marL="720000" lvl="1" indent="0">
              <a:buNone/>
            </a:pPr>
            <a:r>
              <a:rPr lang="nl-BE" dirty="0">
                <a:solidFill>
                  <a:srgbClr val="002060"/>
                </a:solidFill>
              </a:rPr>
              <a:t>		</a:t>
            </a:r>
            <a:r>
              <a:rPr lang="nl-BE" dirty="0"/>
              <a:t>1, 1, 1, 1, 1, 1, 1, 1, 1, 1 1, 1, 1, 2, 2, 2, 2, 3, 3, 3</a:t>
            </a:r>
          </a:p>
          <a:p>
            <a:pPr marL="720000" lvl="1" indent="0">
              <a:buNone/>
            </a:pPr>
            <a:endParaRPr lang="nl-BE" dirty="0">
              <a:solidFill>
                <a:srgbClr val="002060"/>
              </a:solidFill>
            </a:endParaRPr>
          </a:p>
          <a:p>
            <a:pPr lvl="1"/>
            <a:endParaRPr lang="nl-BE" b="1" dirty="0">
              <a:solidFill>
                <a:srgbClr val="002060"/>
              </a:solidFill>
            </a:endParaRPr>
          </a:p>
        </p:txBody>
      </p:sp>
      <p:sp>
        <p:nvSpPr>
          <p:cNvPr id="4" name="Tijdelijke aanduiding voor dianummer 3">
            <a:extLst>
              <a:ext uri="{FF2B5EF4-FFF2-40B4-BE49-F238E27FC236}">
                <a16:creationId xmlns:a16="http://schemas.microsoft.com/office/drawing/2014/main" id="{C4DBE84F-FC32-4065-8EEB-6F21B97CAC22}"/>
              </a:ext>
            </a:extLst>
          </p:cNvPr>
          <p:cNvSpPr>
            <a:spLocks noGrp="1"/>
          </p:cNvSpPr>
          <p:nvPr>
            <p:ph type="sldNum" sz="quarter" idx="12"/>
          </p:nvPr>
        </p:nvSpPr>
        <p:spPr/>
        <p:txBody>
          <a:bodyPr/>
          <a:lstStyle/>
          <a:p>
            <a:fld id="{7AE184E0-0BD4-4705-A12B-9B71DDE63301}" type="slidenum">
              <a:rPr lang="en-GB" noProof="0" smtClean="0"/>
              <a:t>68</a:t>
            </a:fld>
            <a:endParaRPr lang="en-GB" noProof="0" dirty="0"/>
          </a:p>
        </p:txBody>
      </p:sp>
      <p:sp>
        <p:nvSpPr>
          <p:cNvPr id="5" name="Tijdelijke aanduiding voor inhoud 4">
            <a:extLst>
              <a:ext uri="{FF2B5EF4-FFF2-40B4-BE49-F238E27FC236}">
                <a16:creationId xmlns:a16="http://schemas.microsoft.com/office/drawing/2014/main" id="{86E76032-9D73-4CE1-A85D-B68A6F593A27}"/>
              </a:ext>
            </a:extLst>
          </p:cNvPr>
          <p:cNvSpPr>
            <a:spLocks noGrp="1"/>
          </p:cNvSpPr>
          <p:nvPr>
            <p:ph idx="13"/>
          </p:nvPr>
        </p:nvSpPr>
        <p:spPr/>
        <p:txBody>
          <a:bodyPr/>
          <a:lstStyle/>
          <a:p>
            <a:endParaRPr lang="nl-BE"/>
          </a:p>
        </p:txBody>
      </p:sp>
      <p:pic>
        <p:nvPicPr>
          <p:cNvPr id="1026" name="Picture 2" descr="VRT NWS: nieuws">
            <a:extLst>
              <a:ext uri="{FF2B5EF4-FFF2-40B4-BE49-F238E27FC236}">
                <a16:creationId xmlns:a16="http://schemas.microsoft.com/office/drawing/2014/main" id="{D50BD0D6-033F-484C-A226-2F28F611653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74324" y="6791031"/>
            <a:ext cx="1889506" cy="18895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estand:Facebook f logo (2019).svg - Wikipedia">
            <a:extLst>
              <a:ext uri="{FF2B5EF4-FFF2-40B4-BE49-F238E27FC236}">
                <a16:creationId xmlns:a16="http://schemas.microsoft.com/office/drawing/2014/main" id="{8FF130B5-EE27-428E-9720-2958E54D26D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512957" y="6992957"/>
            <a:ext cx="1485653" cy="1485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0886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F3DA6A-C967-4591-9D87-D45600729490}"/>
              </a:ext>
            </a:extLst>
          </p:cNvPr>
          <p:cNvSpPr>
            <a:spLocks noGrp="1"/>
          </p:cNvSpPr>
          <p:nvPr>
            <p:ph type="title"/>
          </p:nvPr>
        </p:nvSpPr>
        <p:spPr>
          <a:xfrm>
            <a:off x="2060295" y="123499"/>
            <a:ext cx="14951312" cy="949564"/>
          </a:xfrm>
        </p:spPr>
        <p:txBody>
          <a:bodyPr/>
          <a:lstStyle/>
          <a:p>
            <a:r>
              <a:rPr lang="nl-BE" dirty="0"/>
              <a:t>Centraliteitsmaten: mediaan 	</a:t>
            </a:r>
          </a:p>
        </p:txBody>
      </p:sp>
      <p:sp>
        <p:nvSpPr>
          <p:cNvPr id="3" name="Tijdelijke aanduiding voor inhoud 2">
            <a:extLst>
              <a:ext uri="{FF2B5EF4-FFF2-40B4-BE49-F238E27FC236}">
                <a16:creationId xmlns:a16="http://schemas.microsoft.com/office/drawing/2014/main" id="{BAA57A17-512E-4762-9A1D-76D5A27818F8}"/>
              </a:ext>
            </a:extLst>
          </p:cNvPr>
          <p:cNvSpPr>
            <a:spLocks noGrp="1"/>
          </p:cNvSpPr>
          <p:nvPr>
            <p:ph idx="1"/>
          </p:nvPr>
        </p:nvSpPr>
        <p:spPr/>
        <p:txBody>
          <a:bodyPr>
            <a:normAutofit/>
          </a:bodyPr>
          <a:lstStyle/>
          <a:p>
            <a:pPr marL="86400" indent="0">
              <a:buNone/>
            </a:pPr>
            <a:r>
              <a:rPr lang="nl-BE" b="1" dirty="0">
                <a:solidFill>
                  <a:srgbClr val="7030A0"/>
                </a:solidFill>
              </a:rPr>
              <a:t>Mediaan</a:t>
            </a:r>
            <a:r>
              <a:rPr lang="nl-BE" b="1" dirty="0">
                <a:solidFill>
                  <a:srgbClr val="002060"/>
                </a:solidFill>
              </a:rPr>
              <a:t> 	</a:t>
            </a:r>
          </a:p>
          <a:p>
            <a:pPr marL="86400" indent="0">
              <a:buNone/>
            </a:pPr>
            <a:r>
              <a:rPr lang="nl-BE" dirty="0">
                <a:solidFill>
                  <a:srgbClr val="002060"/>
                </a:solidFill>
              </a:rPr>
              <a:t>= punt op de meetschaal waarboven en waaronder evenveel meetwaarden liggen</a:t>
            </a:r>
          </a:p>
          <a:p>
            <a:pPr marL="86400" indent="0">
              <a:buNone/>
            </a:pPr>
            <a:r>
              <a:rPr lang="nl-BE" dirty="0">
                <a:solidFill>
                  <a:srgbClr val="002060"/>
                </a:solidFill>
              </a:rPr>
              <a:t>= splitst alle waarden in twee </a:t>
            </a:r>
            <a:r>
              <a:rPr lang="nl-BE" b="1" dirty="0">
                <a:solidFill>
                  <a:srgbClr val="002060"/>
                </a:solidFill>
              </a:rPr>
              <a:t>gelijke groepen </a:t>
            </a:r>
            <a:r>
              <a:rPr lang="nl-BE" dirty="0">
                <a:solidFill>
                  <a:srgbClr val="002060"/>
                </a:solidFill>
              </a:rPr>
              <a:t>of </a:t>
            </a:r>
            <a:r>
              <a:rPr lang="nl-BE" b="1" dirty="0" err="1">
                <a:solidFill>
                  <a:srgbClr val="002060"/>
                </a:solidFill>
              </a:rPr>
              <a:t>fractielen</a:t>
            </a:r>
            <a:r>
              <a:rPr lang="nl-BE" dirty="0">
                <a:solidFill>
                  <a:srgbClr val="002060"/>
                </a:solidFill>
              </a:rPr>
              <a:t>, 50-50</a:t>
            </a:r>
            <a:br>
              <a:rPr lang="nl-BE" dirty="0">
                <a:solidFill>
                  <a:srgbClr val="002060"/>
                </a:solidFill>
              </a:rPr>
            </a:br>
            <a:endParaRPr lang="nl-BE" dirty="0">
              <a:solidFill>
                <a:srgbClr val="002060"/>
              </a:solidFill>
            </a:endParaRPr>
          </a:p>
          <a:p>
            <a:pPr marL="720000" lvl="1" indent="0">
              <a:buNone/>
            </a:pPr>
            <a:endParaRPr lang="nl-BE" dirty="0">
              <a:solidFill>
                <a:srgbClr val="002060"/>
              </a:solidFill>
            </a:endParaRPr>
          </a:p>
          <a:p>
            <a:pPr marL="720000" lvl="1" indent="0">
              <a:buNone/>
            </a:pPr>
            <a:endParaRPr lang="nl-BE" dirty="0">
              <a:solidFill>
                <a:srgbClr val="002060"/>
              </a:solidFill>
            </a:endParaRPr>
          </a:p>
          <a:p>
            <a:pPr lvl="1"/>
            <a:endParaRPr lang="nl-BE" b="1" dirty="0">
              <a:solidFill>
                <a:srgbClr val="002060"/>
              </a:solidFill>
            </a:endParaRPr>
          </a:p>
          <a:p>
            <a:pPr lvl="1"/>
            <a:endParaRPr lang="nl-BE" b="1" dirty="0">
              <a:solidFill>
                <a:srgbClr val="002060"/>
              </a:solidFill>
            </a:endParaRPr>
          </a:p>
          <a:p>
            <a:pPr lvl="1"/>
            <a:r>
              <a:rPr lang="nl-BE" b="1" dirty="0">
                <a:solidFill>
                  <a:srgbClr val="7030A0"/>
                </a:solidFill>
              </a:rPr>
              <a:t>Belangrijke eigenschap: niet gevoelig voor extreme waarden</a:t>
            </a:r>
          </a:p>
          <a:p>
            <a:pPr lvl="2"/>
            <a:r>
              <a:rPr lang="nl-BE" dirty="0">
                <a:solidFill>
                  <a:srgbClr val="002060"/>
                </a:solidFill>
              </a:rPr>
              <a:t>Grootte van de verschillen tussen de waarden niet van belang (</a:t>
            </a:r>
            <a:r>
              <a:rPr lang="nl-BE" dirty="0">
                <a:solidFill>
                  <a:srgbClr val="002060"/>
                </a:solidFill>
                <a:sym typeface="Wingdings" panose="05000000000000000000" pitchFamily="2" charset="2"/>
              </a:rPr>
              <a:t>&lt;-&gt; Gemiddelde)</a:t>
            </a:r>
          </a:p>
          <a:p>
            <a:pPr lvl="2"/>
            <a:r>
              <a:rPr lang="nl-BE" dirty="0">
                <a:solidFill>
                  <a:srgbClr val="002060"/>
                </a:solidFill>
                <a:sym typeface="Wingdings" panose="05000000000000000000" pitchFamily="2" charset="2"/>
              </a:rPr>
              <a:t>Bv. meer extreme antwoorden: geen 2, meer 3</a:t>
            </a:r>
            <a:br>
              <a:rPr lang="nl-BE" dirty="0">
                <a:solidFill>
                  <a:srgbClr val="002060"/>
                </a:solidFill>
                <a:sym typeface="Wingdings" panose="05000000000000000000" pitchFamily="2" charset="2"/>
              </a:rPr>
            </a:br>
            <a:br>
              <a:rPr lang="nl-BE" dirty="0">
                <a:solidFill>
                  <a:srgbClr val="002060"/>
                </a:solidFill>
                <a:sym typeface="Wingdings" panose="05000000000000000000" pitchFamily="2" charset="2"/>
              </a:rPr>
            </a:br>
            <a:r>
              <a:rPr lang="nl-BE" dirty="0">
                <a:solidFill>
                  <a:srgbClr val="002060"/>
                </a:solidFill>
              </a:rPr>
              <a:t>1, 1, 1, 1, 1, 1, 1, 1, 1, 1 1, 1, 1, 3, 3, 3, 3, 3, 3, 3  </a:t>
            </a:r>
            <a:r>
              <a:rPr lang="nl-BE" dirty="0">
                <a:solidFill>
                  <a:srgbClr val="002060"/>
                </a:solidFill>
                <a:sym typeface="Wingdings" panose="05000000000000000000" pitchFamily="2" charset="2"/>
              </a:rPr>
              <a:t>  Mediaan blijft 1</a:t>
            </a:r>
            <a:endParaRPr lang="nl-BE" dirty="0">
              <a:solidFill>
                <a:srgbClr val="002060"/>
              </a:solidFill>
            </a:endParaRPr>
          </a:p>
          <a:p>
            <a:pPr lvl="2"/>
            <a:endParaRPr lang="nl-BE" dirty="0">
              <a:solidFill>
                <a:srgbClr val="002060"/>
              </a:solidFill>
            </a:endParaRPr>
          </a:p>
        </p:txBody>
      </p:sp>
      <p:sp>
        <p:nvSpPr>
          <p:cNvPr id="4" name="Tijdelijke aanduiding voor dianummer 3">
            <a:extLst>
              <a:ext uri="{FF2B5EF4-FFF2-40B4-BE49-F238E27FC236}">
                <a16:creationId xmlns:a16="http://schemas.microsoft.com/office/drawing/2014/main" id="{C4DBE84F-FC32-4065-8EEB-6F21B97CAC22}"/>
              </a:ext>
            </a:extLst>
          </p:cNvPr>
          <p:cNvSpPr>
            <a:spLocks noGrp="1"/>
          </p:cNvSpPr>
          <p:nvPr>
            <p:ph type="sldNum" sz="quarter" idx="12"/>
          </p:nvPr>
        </p:nvSpPr>
        <p:spPr/>
        <p:txBody>
          <a:bodyPr/>
          <a:lstStyle/>
          <a:p>
            <a:fld id="{7AE184E0-0BD4-4705-A12B-9B71DDE63301}" type="slidenum">
              <a:rPr lang="en-GB" noProof="0" smtClean="0"/>
              <a:t>69</a:t>
            </a:fld>
            <a:endParaRPr lang="en-GB" noProof="0" dirty="0"/>
          </a:p>
        </p:txBody>
      </p:sp>
      <p:sp>
        <p:nvSpPr>
          <p:cNvPr id="5" name="Tijdelijke aanduiding voor inhoud 4">
            <a:extLst>
              <a:ext uri="{FF2B5EF4-FFF2-40B4-BE49-F238E27FC236}">
                <a16:creationId xmlns:a16="http://schemas.microsoft.com/office/drawing/2014/main" id="{86E76032-9D73-4CE1-A85D-B68A6F593A27}"/>
              </a:ext>
            </a:extLst>
          </p:cNvPr>
          <p:cNvSpPr>
            <a:spLocks noGrp="1"/>
          </p:cNvSpPr>
          <p:nvPr>
            <p:ph idx="13"/>
          </p:nvPr>
        </p:nvSpPr>
        <p:spPr/>
        <p:txBody>
          <a:bodyPr/>
          <a:lstStyle/>
          <a:p>
            <a:endParaRPr lang="nl-BE"/>
          </a:p>
        </p:txBody>
      </p:sp>
      <p:pic>
        <p:nvPicPr>
          <p:cNvPr id="6" name="Picture 5">
            <a:extLst>
              <a:ext uri="{FF2B5EF4-FFF2-40B4-BE49-F238E27FC236}">
                <a16:creationId xmlns:a16="http://schemas.microsoft.com/office/drawing/2014/main" id="{9872E6E5-BF01-4875-AEF3-2495DEFE720B}"/>
              </a:ext>
            </a:extLst>
          </p:cNvPr>
          <p:cNvPicPr>
            <a:picLocks noChangeAspect="1"/>
          </p:cNvPicPr>
          <p:nvPr/>
        </p:nvPicPr>
        <p:blipFill>
          <a:blip r:embed="rId3"/>
          <a:stretch>
            <a:fillRect/>
          </a:stretch>
        </p:blipFill>
        <p:spPr>
          <a:xfrm>
            <a:off x="3376246" y="3659332"/>
            <a:ext cx="11293108" cy="1933380"/>
          </a:xfrm>
          <a:prstGeom prst="rect">
            <a:avLst/>
          </a:prstGeom>
        </p:spPr>
      </p:pic>
    </p:spTree>
    <p:extLst>
      <p:ext uri="{BB962C8B-B14F-4D97-AF65-F5344CB8AC3E}">
        <p14:creationId xmlns:p14="http://schemas.microsoft.com/office/powerpoint/2010/main" val="3174033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A4439-7D92-49BC-B20E-CD95361CE51A}"/>
              </a:ext>
            </a:extLst>
          </p:cNvPr>
          <p:cNvSpPr>
            <a:spLocks noGrp="1"/>
          </p:cNvSpPr>
          <p:nvPr>
            <p:ph type="title"/>
          </p:nvPr>
        </p:nvSpPr>
        <p:spPr/>
        <p:txBody>
          <a:bodyPr/>
          <a:lstStyle/>
          <a:p>
            <a:r>
              <a:rPr lang="nl-BE" dirty="0"/>
              <a:t>Corona &amp; Welzijn (C&amp;W) studie</a:t>
            </a:r>
          </a:p>
        </p:txBody>
      </p:sp>
      <p:sp>
        <p:nvSpPr>
          <p:cNvPr id="3" name="Content Placeholder 2">
            <a:extLst>
              <a:ext uri="{FF2B5EF4-FFF2-40B4-BE49-F238E27FC236}">
                <a16:creationId xmlns:a16="http://schemas.microsoft.com/office/drawing/2014/main" id="{39011522-9118-40C3-A09B-F25B95FAB7B4}"/>
              </a:ext>
            </a:extLst>
          </p:cNvPr>
          <p:cNvSpPr>
            <a:spLocks noGrp="1"/>
          </p:cNvSpPr>
          <p:nvPr>
            <p:ph idx="1"/>
          </p:nvPr>
        </p:nvSpPr>
        <p:spPr>
          <a:xfrm>
            <a:off x="313214" y="1588232"/>
            <a:ext cx="6143003" cy="3716426"/>
          </a:xfrm>
        </p:spPr>
        <p:txBody>
          <a:bodyPr/>
          <a:lstStyle/>
          <a:p>
            <a:pPr marL="0" lvl="0" indent="0">
              <a:spcBef>
                <a:spcPts val="300"/>
              </a:spcBef>
              <a:buNone/>
            </a:pPr>
            <a:r>
              <a:rPr lang="nl-BE" b="1" dirty="0"/>
              <a:t>Grootschalige veranderingen…</a:t>
            </a:r>
          </a:p>
          <a:p>
            <a:pPr marL="457200" lvl="0" indent="-330200">
              <a:spcBef>
                <a:spcPts val="300"/>
              </a:spcBef>
              <a:buSzPts val="1600"/>
              <a:buFont typeface="Proxima Nova"/>
              <a:buChar char="●"/>
            </a:pPr>
            <a:r>
              <a:rPr lang="nl-BE" b="1" dirty="0"/>
              <a:t>Werkloosheid</a:t>
            </a:r>
          </a:p>
          <a:p>
            <a:pPr marL="457200" lvl="0" indent="-330200">
              <a:spcBef>
                <a:spcPts val="300"/>
              </a:spcBef>
              <a:buSzPts val="1600"/>
              <a:buFont typeface="Proxima Nova"/>
              <a:buChar char="●"/>
            </a:pPr>
            <a:r>
              <a:rPr lang="nl-BE" b="1" dirty="0"/>
              <a:t>Eenzaamheid</a:t>
            </a:r>
          </a:p>
          <a:p>
            <a:pPr marL="457200" lvl="0" indent="-330200">
              <a:spcBef>
                <a:spcPts val="300"/>
              </a:spcBef>
              <a:buSzPts val="1600"/>
              <a:buFont typeface="Proxima Nova"/>
              <a:buChar char="●"/>
            </a:pPr>
            <a:r>
              <a:rPr lang="nl-BE" b="1" dirty="0"/>
              <a:t>Ziekte</a:t>
            </a:r>
          </a:p>
          <a:p>
            <a:pPr marL="457200" lvl="0" indent="-330200">
              <a:spcBef>
                <a:spcPts val="300"/>
              </a:spcBef>
              <a:buSzPts val="1600"/>
              <a:buFont typeface="Proxima Nova"/>
              <a:buChar char="●"/>
            </a:pPr>
            <a:r>
              <a:rPr lang="nl-BE" b="1" dirty="0"/>
              <a:t>…</a:t>
            </a:r>
          </a:p>
        </p:txBody>
      </p:sp>
      <p:sp>
        <p:nvSpPr>
          <p:cNvPr id="4" name="Slide Number Placeholder 3">
            <a:extLst>
              <a:ext uri="{FF2B5EF4-FFF2-40B4-BE49-F238E27FC236}">
                <a16:creationId xmlns:a16="http://schemas.microsoft.com/office/drawing/2014/main" id="{F93E06FF-5536-4AE6-A548-5BFECE8621EB}"/>
              </a:ext>
            </a:extLst>
          </p:cNvPr>
          <p:cNvSpPr>
            <a:spLocks noGrp="1"/>
          </p:cNvSpPr>
          <p:nvPr>
            <p:ph type="sldNum" sz="quarter" idx="12"/>
          </p:nvPr>
        </p:nvSpPr>
        <p:spPr/>
        <p:txBody>
          <a:bodyPr/>
          <a:lstStyle/>
          <a:p>
            <a:fld id="{7AE184E0-0BD4-4705-A12B-9B71DDE63301}" type="slidenum">
              <a:rPr lang="en-GB" noProof="0" smtClean="0"/>
              <a:t>7</a:t>
            </a:fld>
            <a:endParaRPr lang="en-GB" noProof="0" dirty="0"/>
          </a:p>
        </p:txBody>
      </p:sp>
      <p:pic>
        <p:nvPicPr>
          <p:cNvPr id="11" name="Tijdelijke aanduiding voor inhoud 10" descr="Afbeelding met tekst, schermopname, Lettertype, lijn&#10;&#10;Automatisch gegenereerde beschrijving">
            <a:extLst>
              <a:ext uri="{FF2B5EF4-FFF2-40B4-BE49-F238E27FC236}">
                <a16:creationId xmlns:a16="http://schemas.microsoft.com/office/drawing/2014/main" id="{41098560-523E-86E6-320C-4D57F7376C27}"/>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419965" y="4570342"/>
            <a:ext cx="5079466" cy="2163610"/>
          </a:xfrm>
        </p:spPr>
      </p:pic>
      <p:pic>
        <p:nvPicPr>
          <p:cNvPr id="15" name="Afbeelding 14" descr="Afbeelding met tekst, schermopname, Lettertype, nummer&#10;&#10;Automatisch gegenereerde beschrijving">
            <a:extLst>
              <a:ext uri="{FF2B5EF4-FFF2-40B4-BE49-F238E27FC236}">
                <a16:creationId xmlns:a16="http://schemas.microsoft.com/office/drawing/2014/main" id="{46866CDB-A24D-6BBB-60E8-DA6F18BFCB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1243" y="3025455"/>
            <a:ext cx="4287603" cy="1956971"/>
          </a:xfrm>
          <a:prstGeom prst="rect">
            <a:avLst/>
          </a:prstGeom>
        </p:spPr>
      </p:pic>
      <p:pic>
        <p:nvPicPr>
          <p:cNvPr id="17" name="Afbeelding 16" descr="Afbeelding met tekst, schermopname, Lettertype&#10;&#10;Automatisch gegenereerde beschrijving">
            <a:extLst>
              <a:ext uri="{FF2B5EF4-FFF2-40B4-BE49-F238E27FC236}">
                <a16:creationId xmlns:a16="http://schemas.microsoft.com/office/drawing/2014/main" id="{1C6263C1-1E2F-5E79-C60D-CCDE3269BD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8642" y="6837036"/>
            <a:ext cx="6725589" cy="2200582"/>
          </a:xfrm>
          <a:prstGeom prst="rect">
            <a:avLst/>
          </a:prstGeom>
        </p:spPr>
      </p:pic>
      <p:pic>
        <p:nvPicPr>
          <p:cNvPr id="19" name="Afbeelding 18" descr="Afbeelding met tekst, schermopname, grafische vormgeving, Graphics&#10;&#10;Automatisch gegenereerde beschrijving">
            <a:extLst>
              <a:ext uri="{FF2B5EF4-FFF2-40B4-BE49-F238E27FC236}">
                <a16:creationId xmlns:a16="http://schemas.microsoft.com/office/drawing/2014/main" id="{59D8CE68-9D76-F81A-58A2-D4E3583FF7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78897" y="6171908"/>
            <a:ext cx="6120696" cy="3458193"/>
          </a:xfrm>
          <a:prstGeom prst="rect">
            <a:avLst/>
          </a:prstGeom>
        </p:spPr>
      </p:pic>
      <p:sp>
        <p:nvSpPr>
          <p:cNvPr id="20" name="Content Placeholder 2">
            <a:extLst>
              <a:ext uri="{FF2B5EF4-FFF2-40B4-BE49-F238E27FC236}">
                <a16:creationId xmlns:a16="http://schemas.microsoft.com/office/drawing/2014/main" id="{92B54806-EC77-53E5-6338-1EDFE654CBFE}"/>
              </a:ext>
            </a:extLst>
          </p:cNvPr>
          <p:cNvSpPr txBox="1">
            <a:spLocks/>
          </p:cNvSpPr>
          <p:nvPr/>
        </p:nvSpPr>
        <p:spPr>
          <a:xfrm>
            <a:off x="9926627" y="1588232"/>
            <a:ext cx="6992083" cy="4408978"/>
          </a:xfrm>
          <a:prstGeom prst="rect">
            <a:avLst/>
          </a:prstGeom>
        </p:spPr>
        <p:txBody>
          <a:bodyPr vert="horz" lIns="91440" tIns="45720" rIns="91440" bIns="45720" rtlCol="0">
            <a:normAutofit fontScale="85000" lnSpcReduction="10000"/>
          </a:bodyPr>
          <a:lstStyle>
            <a:lvl1pPr marL="536400" indent="-450000" algn="l" defTabSz="457200" rtl="0" eaLnBrk="1" latinLnBrk="0" hangingPunct="1">
              <a:lnSpc>
                <a:spcPct val="120000"/>
              </a:lnSpc>
              <a:spcBef>
                <a:spcPts val="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1170000" indent="-450000" algn="l" defTabSz="457200" rtl="0" eaLnBrk="1" latinLnBrk="0" hangingPunct="1">
              <a:lnSpc>
                <a:spcPct val="120000"/>
              </a:lnSpc>
              <a:spcBef>
                <a:spcPts val="0"/>
              </a:spcBef>
              <a:buFont typeface="Wingdings" panose="05000000000000000000" pitchFamily="2" charset="2"/>
              <a:buChar char="Ø"/>
              <a:tabLst/>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756800" indent="-450000" algn="l" defTabSz="457200" rtl="0" eaLnBrk="1" latinLnBrk="0" hangingPunct="1">
              <a:lnSpc>
                <a:spcPct val="120000"/>
              </a:lnSpc>
              <a:spcBef>
                <a:spcPts val="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2329200" indent="-550800" algn="l" defTabSz="457200" rtl="0" eaLnBrk="1" latinLnBrk="0" hangingPunct="1">
              <a:lnSpc>
                <a:spcPct val="120000"/>
              </a:lnSpc>
              <a:spcBef>
                <a:spcPts val="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962800" indent="-442800" algn="l" defTabSz="457200" rtl="0" eaLnBrk="1" latinLnBrk="0" hangingPunct="1">
              <a:lnSpc>
                <a:spcPct val="120000"/>
              </a:lnSpc>
              <a:spcBef>
                <a:spcPts val="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0" indent="0">
              <a:spcBef>
                <a:spcPts val="300"/>
              </a:spcBef>
              <a:buFont typeface="Nunito Sans"/>
              <a:buNone/>
            </a:pPr>
            <a:r>
              <a:rPr lang="nl-BE" b="1" dirty="0"/>
              <a:t>… die onderzoeksinteresse opwekken:</a:t>
            </a:r>
          </a:p>
          <a:p>
            <a:pPr marL="0" indent="0">
              <a:spcBef>
                <a:spcPts val="300"/>
              </a:spcBef>
              <a:buFont typeface="Nunito Sans"/>
              <a:buNone/>
            </a:pPr>
            <a:endParaRPr lang="nl-BE" b="1" dirty="0">
              <a:solidFill>
                <a:srgbClr val="7030A0"/>
              </a:solidFill>
            </a:endParaRPr>
          </a:p>
          <a:p>
            <a:pPr>
              <a:spcBef>
                <a:spcPts val="300"/>
              </a:spcBef>
              <a:buFont typeface="Proxima Nova"/>
              <a:buChar char="●"/>
            </a:pPr>
            <a:r>
              <a:rPr lang="nl-BE" b="1" i="1" dirty="0">
                <a:solidFill>
                  <a:srgbClr val="7030A0"/>
                </a:solidFill>
              </a:rPr>
              <a:t>Hoeveel procent van Belgen had in het begin van de coronapandemie te kampen met depressieve gevoelens?</a:t>
            </a:r>
          </a:p>
          <a:p>
            <a:pPr>
              <a:spcBef>
                <a:spcPts val="300"/>
              </a:spcBef>
              <a:buFont typeface="Proxima Nova"/>
              <a:buChar char="●"/>
            </a:pPr>
            <a:endParaRPr lang="nl-BE" b="1" i="1" dirty="0">
              <a:solidFill>
                <a:srgbClr val="7030A0"/>
              </a:solidFill>
            </a:endParaRPr>
          </a:p>
          <a:p>
            <a:pPr>
              <a:spcBef>
                <a:spcPts val="300"/>
              </a:spcBef>
              <a:buFont typeface="Proxima Nova"/>
              <a:buChar char="●"/>
            </a:pPr>
            <a:r>
              <a:rPr lang="nl-BE" b="1" i="1" dirty="0">
                <a:solidFill>
                  <a:srgbClr val="7030A0"/>
                </a:solidFill>
              </a:rPr>
              <a:t>Lag dat percentage een jaar later hoger of lager?</a:t>
            </a:r>
          </a:p>
          <a:p>
            <a:pPr>
              <a:spcBef>
                <a:spcPts val="300"/>
              </a:spcBef>
              <a:buFont typeface="Proxima Nova"/>
              <a:buChar char="●"/>
            </a:pPr>
            <a:r>
              <a:rPr lang="nl-BE" b="1" dirty="0"/>
              <a:t>…</a:t>
            </a:r>
          </a:p>
        </p:txBody>
      </p:sp>
    </p:spTree>
    <p:extLst>
      <p:ext uri="{BB962C8B-B14F-4D97-AF65-F5344CB8AC3E}">
        <p14:creationId xmlns:p14="http://schemas.microsoft.com/office/powerpoint/2010/main" val="29770937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FFB515-9CCC-4537-BFC4-5DB48FFFABFA}"/>
              </a:ext>
            </a:extLst>
          </p:cNvPr>
          <p:cNvSpPr>
            <a:spLocks noGrp="1"/>
          </p:cNvSpPr>
          <p:nvPr>
            <p:ph type="title"/>
          </p:nvPr>
        </p:nvSpPr>
        <p:spPr/>
        <p:txBody>
          <a:bodyPr/>
          <a:lstStyle/>
          <a:p>
            <a:r>
              <a:rPr lang="nl-BE" dirty="0"/>
              <a:t>Centraliteitsmaten: mediaan 	</a:t>
            </a:r>
          </a:p>
        </p:txBody>
      </p:sp>
      <p:sp>
        <p:nvSpPr>
          <p:cNvPr id="4" name="Tijdelijke aanduiding voor dianummer 3">
            <a:extLst>
              <a:ext uri="{FF2B5EF4-FFF2-40B4-BE49-F238E27FC236}">
                <a16:creationId xmlns:a16="http://schemas.microsoft.com/office/drawing/2014/main" id="{0C694488-740A-4CB9-805C-69A82C895602}"/>
              </a:ext>
            </a:extLst>
          </p:cNvPr>
          <p:cNvSpPr>
            <a:spLocks noGrp="1"/>
          </p:cNvSpPr>
          <p:nvPr>
            <p:ph type="sldNum" sz="quarter" idx="12"/>
          </p:nvPr>
        </p:nvSpPr>
        <p:spPr/>
        <p:txBody>
          <a:bodyPr/>
          <a:lstStyle/>
          <a:p>
            <a:fld id="{7AE184E0-0BD4-4705-A12B-9B71DDE63301}" type="slidenum">
              <a:rPr lang="en-GB" noProof="0" smtClean="0"/>
              <a:t>70</a:t>
            </a:fld>
            <a:endParaRPr lang="en-GB" noProof="0" dirty="0"/>
          </a:p>
        </p:txBody>
      </p:sp>
      <p:sp>
        <p:nvSpPr>
          <p:cNvPr id="5" name="Tijdelijke aanduiding voor inhoud 4">
            <a:extLst>
              <a:ext uri="{FF2B5EF4-FFF2-40B4-BE49-F238E27FC236}">
                <a16:creationId xmlns:a16="http://schemas.microsoft.com/office/drawing/2014/main" id="{EDC15D69-864B-4D2C-81CA-F859777FCB31}"/>
              </a:ext>
            </a:extLst>
          </p:cNvPr>
          <p:cNvSpPr>
            <a:spLocks noGrp="1"/>
          </p:cNvSpPr>
          <p:nvPr>
            <p:ph idx="13"/>
          </p:nvPr>
        </p:nvSpPr>
        <p:spPr/>
        <p:txBody>
          <a:bodyPr/>
          <a:lstStyle/>
          <a:p>
            <a:endParaRPr lang="nl-BE"/>
          </a:p>
        </p:txBody>
      </p:sp>
      <p:pic>
        <p:nvPicPr>
          <p:cNvPr id="6" name="Afbeelding 5">
            <a:extLst>
              <a:ext uri="{FF2B5EF4-FFF2-40B4-BE49-F238E27FC236}">
                <a16:creationId xmlns:a16="http://schemas.microsoft.com/office/drawing/2014/main" id="{9CA9EA60-51E3-41F5-8E93-26D5919B98D2}"/>
              </a:ext>
            </a:extLst>
          </p:cNvPr>
          <p:cNvPicPr>
            <a:picLocks noChangeAspect="1"/>
          </p:cNvPicPr>
          <p:nvPr/>
        </p:nvPicPr>
        <p:blipFill>
          <a:blip r:embed="rId3"/>
          <a:stretch>
            <a:fillRect/>
          </a:stretch>
        </p:blipFill>
        <p:spPr>
          <a:xfrm>
            <a:off x="973430" y="1729666"/>
            <a:ext cx="15290400" cy="6573240"/>
          </a:xfrm>
          <a:prstGeom prst="rect">
            <a:avLst/>
          </a:prstGeom>
        </p:spPr>
      </p:pic>
    </p:spTree>
    <p:extLst>
      <p:ext uri="{BB962C8B-B14F-4D97-AF65-F5344CB8AC3E}">
        <p14:creationId xmlns:p14="http://schemas.microsoft.com/office/powerpoint/2010/main" val="40296893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B5C7129-78A2-53A6-4577-C34213BF9312}"/>
              </a:ext>
            </a:extLst>
          </p:cNvPr>
          <p:cNvSpPr>
            <a:spLocks noGrp="1"/>
          </p:cNvSpPr>
          <p:nvPr>
            <p:ph type="title"/>
          </p:nvPr>
        </p:nvSpPr>
        <p:spPr>
          <a:xfrm>
            <a:off x="1866900" y="136025"/>
            <a:ext cx="15323820" cy="1062772"/>
          </a:xfrm>
        </p:spPr>
        <p:txBody>
          <a:bodyPr anchor="b">
            <a:normAutofit/>
          </a:bodyPr>
          <a:lstStyle/>
          <a:p>
            <a:r>
              <a:rPr lang="nl-NL" dirty="0"/>
              <a:t>Mediaan opsporen in frequentietabel</a:t>
            </a:r>
          </a:p>
        </p:txBody>
      </p:sp>
      <p:pic>
        <p:nvPicPr>
          <p:cNvPr id="7" name="Tijdelijke aanduiding voor inhoud 6">
            <a:extLst>
              <a:ext uri="{FF2B5EF4-FFF2-40B4-BE49-F238E27FC236}">
                <a16:creationId xmlns:a16="http://schemas.microsoft.com/office/drawing/2014/main" id="{6CC86A23-5926-234B-34EB-9C597FC94BF5}"/>
              </a:ext>
            </a:extLst>
          </p:cNvPr>
          <p:cNvPicPr>
            <a:picLocks noGrp="1" noChangeAspect="1"/>
          </p:cNvPicPr>
          <p:nvPr>
            <p:ph type="pic" sz="quarter" idx="13"/>
          </p:nvPr>
        </p:nvPicPr>
        <p:blipFill>
          <a:blip r:embed="rId3"/>
          <a:stretch/>
        </p:blipFill>
        <p:spPr>
          <a:xfrm>
            <a:off x="8129086" y="2710069"/>
            <a:ext cx="9209589" cy="4333461"/>
          </a:xfrm>
          <a:noFill/>
        </p:spPr>
      </p:pic>
      <p:sp>
        <p:nvSpPr>
          <p:cNvPr id="4" name="Tijdelijke aanduiding voor dianummer 3">
            <a:extLst>
              <a:ext uri="{FF2B5EF4-FFF2-40B4-BE49-F238E27FC236}">
                <a16:creationId xmlns:a16="http://schemas.microsoft.com/office/drawing/2014/main" id="{07686D64-3155-EAAE-75A9-D1B602D07501}"/>
              </a:ext>
            </a:extLst>
          </p:cNvPr>
          <p:cNvSpPr>
            <a:spLocks noGrp="1"/>
          </p:cNvSpPr>
          <p:nvPr>
            <p:ph type="sldNum" sz="quarter" idx="4"/>
          </p:nvPr>
        </p:nvSpPr>
        <p:spPr>
          <a:xfrm>
            <a:off x="15590520" y="8948703"/>
            <a:ext cx="921880" cy="519289"/>
          </a:xfrm>
        </p:spPr>
        <p:txBody>
          <a:bodyPr anchor="ctr">
            <a:normAutofit/>
          </a:bodyPr>
          <a:lstStyle/>
          <a:p>
            <a:pPr>
              <a:spcAft>
                <a:spcPts val="600"/>
              </a:spcAft>
            </a:pPr>
            <a:fld id="{7AE184E0-0BD4-4705-A12B-9B71DDE63301}" type="slidenum">
              <a:rPr lang="en-GB" noProof="0" smtClean="0"/>
              <a:pPr>
                <a:spcAft>
                  <a:spcPts val="600"/>
                </a:spcAft>
              </a:pPr>
              <a:t>71</a:t>
            </a:fld>
            <a:endParaRPr lang="en-GB" noProof="0"/>
          </a:p>
        </p:txBody>
      </p:sp>
      <p:sp>
        <p:nvSpPr>
          <p:cNvPr id="12" name="Content Placeholder 4">
            <a:extLst>
              <a:ext uri="{FF2B5EF4-FFF2-40B4-BE49-F238E27FC236}">
                <a16:creationId xmlns:a16="http://schemas.microsoft.com/office/drawing/2014/main" id="{8A56620A-C379-BB12-D623-9C1463282BBB}"/>
              </a:ext>
            </a:extLst>
          </p:cNvPr>
          <p:cNvSpPr>
            <a:spLocks noGrp="1"/>
          </p:cNvSpPr>
          <p:nvPr>
            <p:ph idx="1"/>
          </p:nvPr>
        </p:nvSpPr>
        <p:spPr>
          <a:xfrm>
            <a:off x="384888" y="1791222"/>
            <a:ext cx="7513408" cy="6412292"/>
          </a:xfrm>
        </p:spPr>
        <p:txBody>
          <a:bodyPr>
            <a:normAutofit/>
          </a:bodyPr>
          <a:lstStyle/>
          <a:p>
            <a:r>
              <a:rPr lang="nl-NL" sz="2000" dirty="0">
                <a:latin typeface="Aptos" panose="020B0004020202020204" pitchFamily="34" charset="0"/>
              </a:rPr>
              <a:t>Om de </a:t>
            </a:r>
            <a:r>
              <a:rPr lang="nl-NL" sz="2000" b="1" dirty="0">
                <a:latin typeface="Aptos" panose="020B0004020202020204" pitchFamily="34" charset="0"/>
              </a:rPr>
              <a:t>mediaan</a:t>
            </a:r>
            <a:r>
              <a:rPr lang="nl-NL" sz="2000" dirty="0">
                <a:latin typeface="Aptos" panose="020B0004020202020204" pitchFamily="34" charset="0"/>
              </a:rPr>
              <a:t> op te zoeken in een frequentietabel met behulp van de </a:t>
            </a:r>
            <a:r>
              <a:rPr lang="nl-NL" sz="2000" b="1" dirty="0">
                <a:latin typeface="Aptos" panose="020B0004020202020204" pitchFamily="34" charset="0"/>
              </a:rPr>
              <a:t>cumulatieve frequentie</a:t>
            </a:r>
            <a:r>
              <a:rPr lang="nl-NL" sz="2000" dirty="0">
                <a:latin typeface="Aptos" panose="020B0004020202020204" pitchFamily="34" charset="0"/>
              </a:rPr>
              <a:t>, kan je de volgende stappen volgen</a:t>
            </a:r>
          </a:p>
          <a:p>
            <a:pPr>
              <a:buFont typeface="+mj-lt"/>
              <a:buAutoNum type="arabicPeriod"/>
            </a:pPr>
            <a:r>
              <a:rPr lang="nl-NL" sz="2000" b="1" dirty="0">
                <a:latin typeface="Aptos" panose="020B0004020202020204" pitchFamily="34" charset="0"/>
              </a:rPr>
              <a:t>Bereken de cumulatieve frequenties</a:t>
            </a:r>
            <a:r>
              <a:rPr lang="nl-NL" sz="2000" dirty="0">
                <a:latin typeface="Aptos" panose="020B0004020202020204" pitchFamily="34" charset="0"/>
              </a:rPr>
              <a:t>: Voeg de frequenties van elke categorie in de tabel samen, zodat je de cumulatieve frequenties krijgt.</a:t>
            </a:r>
          </a:p>
          <a:p>
            <a:pPr>
              <a:buFont typeface="+mj-lt"/>
              <a:buAutoNum type="arabicPeriod"/>
            </a:pPr>
            <a:r>
              <a:rPr lang="nl-NL" sz="2000" b="1" dirty="0">
                <a:latin typeface="Aptos" panose="020B0004020202020204" pitchFamily="34" charset="0"/>
              </a:rPr>
              <a:t>Bereken de mediaan</a:t>
            </a:r>
            <a:r>
              <a:rPr lang="nl-NL" sz="2000" dirty="0">
                <a:latin typeface="Aptos" panose="020B0004020202020204" pitchFamily="34" charset="0"/>
              </a:rPr>
              <a:t>: </a:t>
            </a:r>
            <a:r>
              <a:rPr lang="nl-NL" sz="2000" i="1" dirty="0">
                <a:latin typeface="Aptos" panose="020B0004020202020204" pitchFamily="34" charset="0"/>
              </a:rPr>
              <a:t>M</a:t>
            </a:r>
            <a:r>
              <a:rPr lang="nl-NL" sz="2000" dirty="0">
                <a:latin typeface="Aptos" panose="020B0004020202020204" pitchFamily="34" charset="0"/>
              </a:rPr>
              <a:t> = (</a:t>
            </a:r>
            <a:r>
              <a:rPr lang="nl-NL" sz="2000" i="1" dirty="0">
                <a:latin typeface="Aptos" panose="020B0004020202020204" pitchFamily="34" charset="0"/>
              </a:rPr>
              <a:t>N</a:t>
            </a:r>
            <a:r>
              <a:rPr lang="nl-NL" sz="2000" dirty="0">
                <a:latin typeface="Aptos" panose="020B0004020202020204" pitchFamily="34" charset="0"/>
              </a:rPr>
              <a:t>+1)/2 </a:t>
            </a:r>
          </a:p>
          <a:p>
            <a:pPr>
              <a:buFont typeface="+mj-lt"/>
              <a:buAutoNum type="arabicPeriod"/>
            </a:pPr>
            <a:endParaRPr lang="nl-NL" sz="2000" dirty="0">
              <a:latin typeface="Aptos" panose="020B0004020202020204" pitchFamily="34" charset="0"/>
            </a:endParaRPr>
          </a:p>
          <a:p>
            <a:pPr marL="0" indent="0">
              <a:buNone/>
            </a:pPr>
            <a:r>
              <a:rPr lang="nl-NL" sz="2000" b="1" u="sng" dirty="0">
                <a:latin typeface="Aptos" panose="020B0004020202020204" pitchFamily="34" charset="0"/>
              </a:rPr>
              <a:t>In het voorbeeld:</a:t>
            </a:r>
          </a:p>
          <a:p>
            <a:pPr marL="0" indent="0">
              <a:buNone/>
            </a:pPr>
            <a:endParaRPr lang="nl-NL" sz="2000" dirty="0">
              <a:latin typeface="Aptos" panose="020B0004020202020204" pitchFamily="34" charset="0"/>
            </a:endParaRPr>
          </a:p>
          <a:p>
            <a:pPr marL="0" indent="0">
              <a:buNone/>
            </a:pPr>
            <a:r>
              <a:rPr lang="nl-NL" sz="2000" dirty="0">
                <a:latin typeface="Aptos" panose="020B0004020202020204" pitchFamily="34" charset="0"/>
              </a:rPr>
              <a:t>(291+1)/2 = 146 </a:t>
            </a:r>
            <a:r>
              <a:rPr lang="nl-NL" sz="2000" dirty="0">
                <a:latin typeface="Aptos" panose="020B0004020202020204" pitchFamily="34" charset="0"/>
                <a:sym typeface="Wingdings" panose="05000000000000000000" pitchFamily="2" charset="2"/>
              </a:rPr>
              <a:t> de mediaan is de waarde van de 146</a:t>
            </a:r>
            <a:r>
              <a:rPr lang="nl-NL" sz="2000" baseline="30000" dirty="0">
                <a:latin typeface="Aptos" panose="020B0004020202020204" pitchFamily="34" charset="0"/>
                <a:sym typeface="Wingdings" panose="05000000000000000000" pitchFamily="2" charset="2"/>
              </a:rPr>
              <a:t>ste</a:t>
            </a:r>
            <a:r>
              <a:rPr lang="nl-NL" sz="2000" dirty="0">
                <a:latin typeface="Aptos" panose="020B0004020202020204" pitchFamily="34" charset="0"/>
                <a:sym typeface="Wingdings" panose="05000000000000000000" pitchFamily="2" charset="2"/>
              </a:rPr>
              <a:t> waarneming of “</a:t>
            </a:r>
            <a:r>
              <a:rPr lang="nl-NL" sz="2000" i="1" dirty="0">
                <a:latin typeface="Aptos" panose="020B0004020202020204" pitchFamily="34" charset="0"/>
                <a:sym typeface="Wingdings" panose="05000000000000000000" pitchFamily="2" charset="2"/>
              </a:rPr>
              <a:t>Nooit</a:t>
            </a:r>
            <a:r>
              <a:rPr lang="nl-NL" sz="2000" dirty="0">
                <a:latin typeface="Aptos" panose="020B0004020202020204" pitchFamily="34" charset="0"/>
                <a:sym typeface="Wingdings" panose="05000000000000000000" pitchFamily="2" charset="2"/>
              </a:rPr>
              <a:t>”</a:t>
            </a:r>
          </a:p>
          <a:p>
            <a:pPr marL="0" indent="0">
              <a:buNone/>
            </a:pPr>
            <a:endParaRPr lang="nl-NL" sz="2000" dirty="0">
              <a:latin typeface="Aptos" panose="020B0004020202020204" pitchFamily="34" charset="0"/>
            </a:endParaRPr>
          </a:p>
          <a:p>
            <a:pPr marL="0" indent="0">
              <a:buNone/>
            </a:pPr>
            <a:r>
              <a:rPr lang="nl-NL" sz="2000" b="1" i="1" dirty="0">
                <a:solidFill>
                  <a:srgbClr val="7030A0"/>
                </a:solidFill>
                <a:latin typeface="Aptos" panose="020B0004020202020204" pitchFamily="34" charset="0"/>
              </a:rPr>
              <a:t>"50% van de waarnemingen valt in de categorie 'nooit’ (of in een lagere categorie, maar in het voorbeeld is ‘nooit’ de laagste categorie), en 50% van de waarnemingen valt in de categorie 'nooit' of in een hogere categorie."</a:t>
            </a:r>
          </a:p>
          <a:p>
            <a:pPr>
              <a:buFont typeface="+mj-lt"/>
              <a:buAutoNum type="arabicPeriod"/>
            </a:pPr>
            <a:endParaRPr lang="en-US" dirty="0"/>
          </a:p>
        </p:txBody>
      </p:sp>
      <p:sp>
        <p:nvSpPr>
          <p:cNvPr id="3" name="Rechthoek 2">
            <a:extLst>
              <a:ext uri="{FF2B5EF4-FFF2-40B4-BE49-F238E27FC236}">
                <a16:creationId xmlns:a16="http://schemas.microsoft.com/office/drawing/2014/main" id="{4A408765-9D42-E76F-F552-E23D589E7B81}"/>
              </a:ext>
            </a:extLst>
          </p:cNvPr>
          <p:cNvSpPr/>
          <p:nvPr/>
        </p:nvSpPr>
        <p:spPr>
          <a:xfrm>
            <a:off x="11397390" y="3626603"/>
            <a:ext cx="1497200" cy="3416927"/>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1561580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fractielen</a:t>
            </a:r>
            <a:r>
              <a:rPr lang="nl-BE" dirty="0"/>
              <a:t>	</a:t>
            </a:r>
            <a:endParaRPr lang="en-US" dirty="0"/>
          </a:p>
        </p:txBody>
      </p:sp>
      <p:sp>
        <p:nvSpPr>
          <p:cNvPr id="3" name="Content Placeholder 2"/>
          <p:cNvSpPr>
            <a:spLocks noGrp="1"/>
          </p:cNvSpPr>
          <p:nvPr>
            <p:ph idx="1"/>
          </p:nvPr>
        </p:nvSpPr>
        <p:spPr>
          <a:xfrm>
            <a:off x="225469" y="1816272"/>
            <a:ext cx="16960241" cy="7769687"/>
          </a:xfrm>
          <a:solidFill>
            <a:schemeClr val="bg1"/>
          </a:solidFill>
        </p:spPr>
        <p:txBody>
          <a:bodyPr>
            <a:normAutofit/>
          </a:bodyPr>
          <a:lstStyle/>
          <a:p>
            <a:pPr marL="86400" indent="0">
              <a:buNone/>
            </a:pPr>
            <a:r>
              <a:rPr lang="en-US" b="1" dirty="0" err="1"/>
              <a:t>Kwartielen</a:t>
            </a:r>
            <a:r>
              <a:rPr lang="en-US" b="1" dirty="0"/>
              <a:t> </a:t>
            </a:r>
            <a:endParaRPr lang="en-US" dirty="0"/>
          </a:p>
          <a:p>
            <a:pPr lvl="1"/>
            <a:r>
              <a:rPr lang="nl-BE" dirty="0"/>
              <a:t>Q1 = waarde van de waarneming die de verdeling opsplitst in: 25% van 								waarnemingen kleiner en 75% van waarnemingen groter </a:t>
            </a:r>
          </a:p>
          <a:p>
            <a:pPr marL="720000" lvl="1" indent="0">
              <a:buNone/>
            </a:pPr>
            <a:r>
              <a:rPr lang="nl-BE" dirty="0"/>
              <a:t>				(mediaan van waarnemingen onder de globale mediaan) </a:t>
            </a:r>
          </a:p>
          <a:p>
            <a:pPr lvl="1"/>
            <a:r>
              <a:rPr lang="en-US" b="1" dirty="0"/>
              <a:t>Q2 = </a:t>
            </a:r>
            <a:r>
              <a:rPr lang="en-US" b="1" dirty="0" err="1"/>
              <a:t>Mediaan</a:t>
            </a:r>
            <a:r>
              <a:rPr lang="en-US" b="1" dirty="0"/>
              <a:t> </a:t>
            </a:r>
            <a:endParaRPr lang="en-US" dirty="0"/>
          </a:p>
          <a:p>
            <a:pPr lvl="1"/>
            <a:r>
              <a:rPr lang="nl-BE" dirty="0"/>
              <a:t>Q3 = waarde van de waarneming die de verdeling opsplitst in: 75% van 								waarnemingen kleiner en 25% van waarnemingen groter </a:t>
            </a:r>
          </a:p>
          <a:p>
            <a:pPr marL="720000" lvl="1" indent="0">
              <a:buNone/>
            </a:pPr>
            <a:r>
              <a:rPr lang="nl-BE" dirty="0"/>
              <a:t>				(mediaan van waarnemingen boven de globale mediaan) </a:t>
            </a:r>
          </a:p>
          <a:p>
            <a:endParaRPr lang="en-US" dirty="0"/>
          </a:p>
          <a:p>
            <a:endParaRPr lang="en-US" dirty="0"/>
          </a:p>
        </p:txBody>
      </p:sp>
      <p:sp>
        <p:nvSpPr>
          <p:cNvPr id="4" name="Slide Number Placeholder 3"/>
          <p:cNvSpPr>
            <a:spLocks noGrp="1"/>
          </p:cNvSpPr>
          <p:nvPr>
            <p:ph type="sldNum" sz="quarter" idx="12"/>
          </p:nvPr>
        </p:nvSpPr>
        <p:spPr/>
        <p:txBody>
          <a:bodyPr/>
          <a:lstStyle/>
          <a:p>
            <a:fld id="{7AE184E0-0BD4-4705-A12B-9B71DDE63301}" type="slidenum">
              <a:rPr lang="en-GB" noProof="0" smtClean="0"/>
              <a:t>72</a:t>
            </a:fld>
            <a:endParaRPr lang="en-GB" noProof="0" dirty="0"/>
          </a:p>
        </p:txBody>
      </p:sp>
      <p:sp>
        <p:nvSpPr>
          <p:cNvPr id="5" name="Content Placeholder 4"/>
          <p:cNvSpPr>
            <a:spLocks noGrp="1"/>
          </p:cNvSpPr>
          <p:nvPr>
            <p:ph idx="13"/>
          </p:nvPr>
        </p:nvSpPr>
        <p:spPr/>
        <p:txBody>
          <a:bodyPr/>
          <a:lstStyle/>
          <a:p>
            <a:endParaRPr lang="en-US"/>
          </a:p>
        </p:txBody>
      </p:sp>
    </p:spTree>
    <p:extLst>
      <p:ext uri="{BB962C8B-B14F-4D97-AF65-F5344CB8AC3E}">
        <p14:creationId xmlns:p14="http://schemas.microsoft.com/office/powerpoint/2010/main" val="2740598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FFB515-9CCC-4537-BFC4-5DB48FFFABFA}"/>
              </a:ext>
            </a:extLst>
          </p:cNvPr>
          <p:cNvSpPr>
            <a:spLocks noGrp="1"/>
          </p:cNvSpPr>
          <p:nvPr>
            <p:ph type="title"/>
          </p:nvPr>
        </p:nvSpPr>
        <p:spPr/>
        <p:txBody>
          <a:bodyPr/>
          <a:lstStyle/>
          <a:p>
            <a:r>
              <a:rPr lang="nl-BE" dirty="0"/>
              <a:t>Centraliteitsmaten: </a:t>
            </a:r>
            <a:r>
              <a:rPr lang="nl-BE" dirty="0" err="1"/>
              <a:t>fractielen</a:t>
            </a:r>
            <a:r>
              <a:rPr lang="nl-BE" dirty="0"/>
              <a:t>	</a:t>
            </a:r>
          </a:p>
        </p:txBody>
      </p:sp>
      <p:sp>
        <p:nvSpPr>
          <p:cNvPr id="3" name="Tijdelijke aanduiding voor inhoud 2">
            <a:extLst>
              <a:ext uri="{FF2B5EF4-FFF2-40B4-BE49-F238E27FC236}">
                <a16:creationId xmlns:a16="http://schemas.microsoft.com/office/drawing/2014/main" id="{36F700C0-8CFE-41AC-A1C6-51028F1BE67B}"/>
              </a:ext>
            </a:extLst>
          </p:cNvPr>
          <p:cNvSpPr>
            <a:spLocks noGrp="1"/>
          </p:cNvSpPr>
          <p:nvPr>
            <p:ph idx="1"/>
          </p:nvPr>
        </p:nvSpPr>
        <p:spPr/>
        <p:txBody>
          <a:bodyPr/>
          <a:lstStyle/>
          <a:p>
            <a:pPr marL="86400" indent="0">
              <a:buNone/>
            </a:pPr>
            <a:r>
              <a:rPr lang="nl-BE" dirty="0"/>
              <a:t>Gemeten waarden in </a:t>
            </a:r>
            <a:r>
              <a:rPr lang="nl-BE" b="1" dirty="0"/>
              <a:t>meer dan twee gelijke groepen of </a:t>
            </a:r>
            <a:r>
              <a:rPr lang="nl-BE" b="1" dirty="0" err="1"/>
              <a:t>fractielen</a:t>
            </a:r>
            <a:r>
              <a:rPr lang="nl-BE" b="1" dirty="0"/>
              <a:t> opsplitsen:</a:t>
            </a:r>
          </a:p>
          <a:p>
            <a:pPr marL="86400" indent="0">
              <a:buNone/>
            </a:pPr>
            <a:endParaRPr lang="nl-BE" b="1" dirty="0"/>
          </a:p>
          <a:p>
            <a:r>
              <a:rPr lang="nl-BE" b="1" dirty="0"/>
              <a:t>Decielen</a:t>
            </a:r>
          </a:p>
          <a:p>
            <a:pPr lvl="1"/>
            <a:r>
              <a:rPr lang="nl-BE" dirty="0"/>
              <a:t>In tien </a:t>
            </a:r>
            <a:r>
              <a:rPr lang="nl-BE" dirty="0" err="1"/>
              <a:t>fractielen</a:t>
            </a:r>
            <a:r>
              <a:rPr lang="nl-BE" dirty="0"/>
              <a:t>, bv. 30% van data ≤ 3</a:t>
            </a:r>
            <a:r>
              <a:rPr lang="nl-BE" baseline="30000" dirty="0"/>
              <a:t>e</a:t>
            </a:r>
            <a:r>
              <a:rPr lang="nl-BE" dirty="0"/>
              <a:t> deciel ≤ 70% van data</a:t>
            </a:r>
          </a:p>
          <a:p>
            <a:r>
              <a:rPr lang="nl-BE" b="1" dirty="0" err="1"/>
              <a:t>Kwintielen</a:t>
            </a:r>
            <a:endParaRPr lang="nl-BE" b="1" dirty="0"/>
          </a:p>
          <a:p>
            <a:pPr lvl="1"/>
            <a:r>
              <a:rPr lang="nl-BE" dirty="0"/>
              <a:t>In vijf </a:t>
            </a:r>
            <a:r>
              <a:rPr lang="nl-BE" dirty="0" err="1"/>
              <a:t>fractielen</a:t>
            </a:r>
            <a:r>
              <a:rPr lang="nl-BE" dirty="0"/>
              <a:t>, bv. 1/5 van data ≤ 1</a:t>
            </a:r>
            <a:r>
              <a:rPr lang="nl-BE" baseline="30000" dirty="0"/>
              <a:t>e</a:t>
            </a:r>
            <a:r>
              <a:rPr lang="nl-BE" dirty="0"/>
              <a:t> kwintiel ≤ 4/5 van data</a:t>
            </a:r>
          </a:p>
          <a:p>
            <a:r>
              <a:rPr lang="nl-BE" b="1" dirty="0"/>
              <a:t>Kwartielen</a:t>
            </a:r>
          </a:p>
          <a:p>
            <a:pPr lvl="1"/>
            <a:r>
              <a:rPr lang="nl-BE" dirty="0"/>
              <a:t>In vier </a:t>
            </a:r>
            <a:r>
              <a:rPr lang="nl-BE" dirty="0" err="1"/>
              <a:t>fractielen</a:t>
            </a:r>
            <a:r>
              <a:rPr lang="nl-BE" dirty="0"/>
              <a:t>, bv. 3/4 van data ≤ 3</a:t>
            </a:r>
            <a:r>
              <a:rPr lang="nl-BE" baseline="30000" dirty="0"/>
              <a:t>e</a:t>
            </a:r>
            <a:r>
              <a:rPr lang="nl-BE" dirty="0"/>
              <a:t> kwartiel </a:t>
            </a:r>
            <a:r>
              <a:rPr lang="nl-BE" b="1" dirty="0"/>
              <a:t>(Q</a:t>
            </a:r>
            <a:r>
              <a:rPr lang="nl-BE" b="1" baseline="-25000" dirty="0"/>
              <a:t>3</a:t>
            </a:r>
            <a:r>
              <a:rPr lang="nl-BE" b="1" dirty="0"/>
              <a:t>) </a:t>
            </a:r>
            <a:r>
              <a:rPr lang="nl-BE" dirty="0"/>
              <a:t>≤ 1/4 van data</a:t>
            </a:r>
          </a:p>
          <a:p>
            <a:r>
              <a:rPr lang="nl-BE" b="1" dirty="0"/>
              <a:t>Percentielen</a:t>
            </a:r>
          </a:p>
          <a:p>
            <a:pPr lvl="1"/>
            <a:r>
              <a:rPr lang="nl-BE" dirty="0"/>
              <a:t>In 100 </a:t>
            </a:r>
            <a:r>
              <a:rPr lang="nl-BE" dirty="0" err="1"/>
              <a:t>fractielen</a:t>
            </a:r>
            <a:r>
              <a:rPr lang="nl-BE" dirty="0"/>
              <a:t>, bv. 98 % van data ≤ 98</a:t>
            </a:r>
            <a:r>
              <a:rPr lang="nl-BE" baseline="30000" dirty="0"/>
              <a:t>ste</a:t>
            </a:r>
            <a:r>
              <a:rPr lang="nl-BE" dirty="0"/>
              <a:t> percentiel </a:t>
            </a:r>
            <a:r>
              <a:rPr lang="nl-BE" b="1" dirty="0"/>
              <a:t>(p</a:t>
            </a:r>
            <a:r>
              <a:rPr lang="nl-BE" b="1" baseline="-25000" dirty="0"/>
              <a:t>98</a:t>
            </a:r>
            <a:r>
              <a:rPr lang="nl-BE" b="1" dirty="0"/>
              <a:t>)</a:t>
            </a:r>
            <a:r>
              <a:rPr lang="nl-BE" dirty="0"/>
              <a:t> ≤ 2 % van data</a:t>
            </a:r>
          </a:p>
        </p:txBody>
      </p:sp>
      <p:sp>
        <p:nvSpPr>
          <p:cNvPr id="4" name="Tijdelijke aanduiding voor dianummer 3">
            <a:extLst>
              <a:ext uri="{FF2B5EF4-FFF2-40B4-BE49-F238E27FC236}">
                <a16:creationId xmlns:a16="http://schemas.microsoft.com/office/drawing/2014/main" id="{0C694488-740A-4CB9-805C-69A82C895602}"/>
              </a:ext>
            </a:extLst>
          </p:cNvPr>
          <p:cNvSpPr>
            <a:spLocks noGrp="1"/>
          </p:cNvSpPr>
          <p:nvPr>
            <p:ph type="sldNum" sz="quarter" idx="12"/>
          </p:nvPr>
        </p:nvSpPr>
        <p:spPr/>
        <p:txBody>
          <a:bodyPr/>
          <a:lstStyle/>
          <a:p>
            <a:fld id="{7AE184E0-0BD4-4705-A12B-9B71DDE63301}" type="slidenum">
              <a:rPr lang="en-GB" noProof="0" smtClean="0"/>
              <a:t>73</a:t>
            </a:fld>
            <a:endParaRPr lang="en-GB" noProof="0" dirty="0"/>
          </a:p>
        </p:txBody>
      </p:sp>
      <p:sp>
        <p:nvSpPr>
          <p:cNvPr id="11" name="Tijdelijke aanduiding voor inhoud 10">
            <a:extLst>
              <a:ext uri="{FF2B5EF4-FFF2-40B4-BE49-F238E27FC236}">
                <a16:creationId xmlns:a16="http://schemas.microsoft.com/office/drawing/2014/main" id="{D17CB6B9-ACDD-459D-A434-4E602B8C2BD7}"/>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42286834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FFB515-9CCC-4537-BFC4-5DB48FFFABFA}"/>
              </a:ext>
            </a:extLst>
          </p:cNvPr>
          <p:cNvSpPr>
            <a:spLocks noGrp="1"/>
          </p:cNvSpPr>
          <p:nvPr>
            <p:ph type="title"/>
          </p:nvPr>
        </p:nvSpPr>
        <p:spPr/>
        <p:txBody>
          <a:bodyPr/>
          <a:lstStyle/>
          <a:p>
            <a:r>
              <a:rPr lang="nl-BE" dirty="0" err="1"/>
              <a:t>fractielen</a:t>
            </a:r>
            <a:r>
              <a:rPr lang="nl-BE" dirty="0"/>
              <a:t>	</a:t>
            </a:r>
          </a:p>
        </p:txBody>
      </p:sp>
      <p:sp>
        <p:nvSpPr>
          <p:cNvPr id="3" name="Tijdelijke aanduiding voor inhoud 2">
            <a:extLst>
              <a:ext uri="{FF2B5EF4-FFF2-40B4-BE49-F238E27FC236}">
                <a16:creationId xmlns:a16="http://schemas.microsoft.com/office/drawing/2014/main" id="{36F700C0-8CFE-41AC-A1C6-51028F1BE67B}"/>
              </a:ext>
            </a:extLst>
          </p:cNvPr>
          <p:cNvSpPr>
            <a:spLocks noGrp="1"/>
          </p:cNvSpPr>
          <p:nvPr>
            <p:ph idx="1"/>
          </p:nvPr>
        </p:nvSpPr>
        <p:spPr>
          <a:xfrm>
            <a:off x="327069" y="1750379"/>
            <a:ext cx="16858641" cy="7813828"/>
          </a:xfrm>
          <a:solidFill>
            <a:schemeClr val="bg1"/>
          </a:solidFill>
        </p:spPr>
        <p:txBody>
          <a:bodyPr/>
          <a:lstStyle/>
          <a:p>
            <a:pPr marL="86400" indent="0">
              <a:buNone/>
            </a:pPr>
            <a:r>
              <a:rPr lang="nl-BE" b="1" dirty="0"/>
              <a:t>Visueel voorbeeld: </a:t>
            </a:r>
            <a:br>
              <a:rPr lang="nl-BE" b="1" dirty="0"/>
            </a:br>
            <a:r>
              <a:rPr lang="nl-BE" dirty="0"/>
              <a:t>Antwoordenreeks bij </a:t>
            </a:r>
            <a:r>
              <a:rPr lang="nl-BE" i="1" dirty="0">
                <a:solidFill>
                  <a:srgbClr val="002060"/>
                </a:solidFill>
              </a:rPr>
              <a:t>“</a:t>
            </a:r>
            <a:r>
              <a:rPr lang="nl-BE" b="1" i="1" dirty="0">
                <a:solidFill>
                  <a:srgbClr val="7030A0"/>
                </a:solidFill>
              </a:rPr>
              <a:t>Hoe belangrijk is de bekendheid van een nieuwsbron</a:t>
            </a:r>
            <a:r>
              <a:rPr lang="nl-BE" i="1" dirty="0">
                <a:solidFill>
                  <a:srgbClr val="002060"/>
                </a:solidFill>
              </a:rPr>
              <a:t>?”</a:t>
            </a:r>
          </a:p>
          <a:p>
            <a:endParaRPr lang="nl-BE" b="1" dirty="0">
              <a:solidFill>
                <a:srgbClr val="002060"/>
              </a:solidFill>
            </a:endParaRPr>
          </a:p>
          <a:p>
            <a:endParaRPr lang="nl-BE" b="1" dirty="0">
              <a:solidFill>
                <a:srgbClr val="002060"/>
              </a:solidFill>
            </a:endParaRPr>
          </a:p>
          <a:p>
            <a:endParaRPr lang="nl-BE" b="1" dirty="0">
              <a:solidFill>
                <a:srgbClr val="002060"/>
              </a:solidFill>
            </a:endParaRPr>
          </a:p>
          <a:p>
            <a:endParaRPr lang="nl-BE" b="1" dirty="0">
              <a:solidFill>
                <a:srgbClr val="002060"/>
              </a:solidFill>
            </a:endParaRPr>
          </a:p>
          <a:p>
            <a:endParaRPr lang="nl-BE" b="1" dirty="0">
              <a:solidFill>
                <a:srgbClr val="002060"/>
              </a:solidFill>
            </a:endParaRPr>
          </a:p>
          <a:p>
            <a:endParaRPr lang="nl-BE" b="1" dirty="0">
              <a:solidFill>
                <a:srgbClr val="002060"/>
              </a:solidFill>
            </a:endParaRPr>
          </a:p>
          <a:p>
            <a:endParaRPr lang="nl-BE" b="1" dirty="0">
              <a:solidFill>
                <a:srgbClr val="002060"/>
              </a:solidFill>
            </a:endParaRPr>
          </a:p>
          <a:p>
            <a:endParaRPr lang="nl-BE" b="1" dirty="0">
              <a:solidFill>
                <a:srgbClr val="002060"/>
              </a:solidFill>
            </a:endParaRPr>
          </a:p>
          <a:p>
            <a:endParaRPr lang="nl-BE" b="1" dirty="0">
              <a:solidFill>
                <a:srgbClr val="002060"/>
              </a:solidFill>
            </a:endParaRPr>
          </a:p>
          <a:p>
            <a:endParaRPr lang="nl-BE" b="1" dirty="0">
              <a:solidFill>
                <a:srgbClr val="002060"/>
              </a:solidFill>
            </a:endParaRPr>
          </a:p>
          <a:p>
            <a:r>
              <a:rPr lang="nl-BE" b="1" dirty="0">
                <a:solidFill>
                  <a:srgbClr val="002060"/>
                </a:solidFill>
              </a:rPr>
              <a:t>Sommige </a:t>
            </a:r>
            <a:r>
              <a:rPr lang="nl-BE" b="1" dirty="0" err="1">
                <a:solidFill>
                  <a:srgbClr val="002060"/>
                </a:solidFill>
              </a:rPr>
              <a:t>fractielen</a:t>
            </a:r>
            <a:r>
              <a:rPr lang="nl-BE" b="1" dirty="0">
                <a:solidFill>
                  <a:srgbClr val="002060"/>
                </a:solidFill>
              </a:rPr>
              <a:t> vallen samen: splitsen dezelfde groep</a:t>
            </a:r>
          </a:p>
          <a:p>
            <a:pPr lvl="1"/>
            <a:r>
              <a:rPr lang="nl-BE" dirty="0">
                <a:solidFill>
                  <a:srgbClr val="002060"/>
                </a:solidFill>
              </a:rPr>
              <a:t>Bv. mediaan = Q</a:t>
            </a:r>
            <a:r>
              <a:rPr lang="nl-BE" baseline="-25000" dirty="0">
                <a:solidFill>
                  <a:srgbClr val="002060"/>
                </a:solidFill>
              </a:rPr>
              <a:t>2</a:t>
            </a:r>
            <a:r>
              <a:rPr lang="nl-BE" dirty="0">
                <a:solidFill>
                  <a:srgbClr val="002060"/>
                </a:solidFill>
              </a:rPr>
              <a:t> = p</a:t>
            </a:r>
            <a:r>
              <a:rPr lang="nl-BE" baseline="-25000" dirty="0">
                <a:solidFill>
                  <a:srgbClr val="002060"/>
                </a:solidFill>
              </a:rPr>
              <a:t>50 		</a:t>
            </a:r>
            <a:r>
              <a:rPr lang="nl-BE" i="1" dirty="0">
                <a:solidFill>
                  <a:srgbClr val="002060"/>
                </a:solidFill>
              </a:rPr>
              <a:t>of </a:t>
            </a:r>
            <a:r>
              <a:rPr lang="nl-BE" baseline="-25000" dirty="0">
                <a:solidFill>
                  <a:srgbClr val="002060"/>
                </a:solidFill>
              </a:rPr>
              <a:t>		</a:t>
            </a:r>
            <a:r>
              <a:rPr lang="nl-BE" dirty="0">
                <a:solidFill>
                  <a:srgbClr val="002060"/>
                </a:solidFill>
              </a:rPr>
              <a:t>Q</a:t>
            </a:r>
            <a:r>
              <a:rPr lang="nl-BE" baseline="-25000" dirty="0">
                <a:solidFill>
                  <a:srgbClr val="002060"/>
                </a:solidFill>
              </a:rPr>
              <a:t>1</a:t>
            </a:r>
            <a:r>
              <a:rPr lang="nl-BE" dirty="0">
                <a:solidFill>
                  <a:srgbClr val="002060"/>
                </a:solidFill>
              </a:rPr>
              <a:t> = p</a:t>
            </a:r>
            <a:r>
              <a:rPr lang="nl-BE" baseline="-25000" dirty="0">
                <a:solidFill>
                  <a:srgbClr val="002060"/>
                </a:solidFill>
              </a:rPr>
              <a:t>25</a:t>
            </a:r>
            <a:r>
              <a:rPr lang="nl-BE" dirty="0">
                <a:solidFill>
                  <a:srgbClr val="002060"/>
                </a:solidFill>
              </a:rPr>
              <a:t> 		</a:t>
            </a:r>
            <a:r>
              <a:rPr lang="nl-BE" i="1" dirty="0">
                <a:solidFill>
                  <a:srgbClr val="002060"/>
                </a:solidFill>
              </a:rPr>
              <a:t>of</a:t>
            </a:r>
            <a:r>
              <a:rPr lang="nl-BE" dirty="0">
                <a:solidFill>
                  <a:srgbClr val="002060"/>
                </a:solidFill>
              </a:rPr>
              <a:t> 		Q</a:t>
            </a:r>
            <a:r>
              <a:rPr lang="nl-BE" baseline="-25000" dirty="0">
                <a:solidFill>
                  <a:srgbClr val="002060"/>
                </a:solidFill>
              </a:rPr>
              <a:t>3</a:t>
            </a:r>
            <a:r>
              <a:rPr lang="nl-BE" dirty="0">
                <a:solidFill>
                  <a:srgbClr val="002060"/>
                </a:solidFill>
              </a:rPr>
              <a:t> = p</a:t>
            </a:r>
            <a:r>
              <a:rPr lang="nl-BE" baseline="-25000" dirty="0">
                <a:solidFill>
                  <a:srgbClr val="002060"/>
                </a:solidFill>
              </a:rPr>
              <a:t>75</a:t>
            </a:r>
          </a:p>
        </p:txBody>
      </p:sp>
      <p:sp>
        <p:nvSpPr>
          <p:cNvPr id="4" name="Tijdelijke aanduiding voor dianummer 3">
            <a:extLst>
              <a:ext uri="{FF2B5EF4-FFF2-40B4-BE49-F238E27FC236}">
                <a16:creationId xmlns:a16="http://schemas.microsoft.com/office/drawing/2014/main" id="{0C694488-740A-4CB9-805C-69A82C895602}"/>
              </a:ext>
            </a:extLst>
          </p:cNvPr>
          <p:cNvSpPr>
            <a:spLocks noGrp="1"/>
          </p:cNvSpPr>
          <p:nvPr>
            <p:ph type="sldNum" sz="quarter" idx="12"/>
          </p:nvPr>
        </p:nvSpPr>
        <p:spPr/>
        <p:txBody>
          <a:bodyPr/>
          <a:lstStyle/>
          <a:p>
            <a:fld id="{7AE184E0-0BD4-4705-A12B-9B71DDE63301}" type="slidenum">
              <a:rPr lang="en-GB" noProof="0" smtClean="0"/>
              <a:t>74</a:t>
            </a:fld>
            <a:endParaRPr lang="en-GB" noProof="0" dirty="0"/>
          </a:p>
        </p:txBody>
      </p:sp>
      <p:pic>
        <p:nvPicPr>
          <p:cNvPr id="9" name="Tijdelijke aanduiding voor inhoud 8">
            <a:extLst>
              <a:ext uri="{FF2B5EF4-FFF2-40B4-BE49-F238E27FC236}">
                <a16:creationId xmlns:a16="http://schemas.microsoft.com/office/drawing/2014/main" id="{6585DA98-1D5F-4F21-B18D-F4CC90B473F2}"/>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2060295" y="3377259"/>
            <a:ext cx="12787082" cy="4560068"/>
          </a:xfrm>
        </p:spPr>
      </p:pic>
    </p:spTree>
    <p:extLst>
      <p:ext uri="{BB962C8B-B14F-4D97-AF65-F5344CB8AC3E}">
        <p14:creationId xmlns:p14="http://schemas.microsoft.com/office/powerpoint/2010/main" val="12551759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6E7539-1FAD-4F0C-AB86-1FF4794D1556}"/>
              </a:ext>
            </a:extLst>
          </p:cNvPr>
          <p:cNvSpPr>
            <a:spLocks noGrp="1"/>
          </p:cNvSpPr>
          <p:nvPr>
            <p:ph type="title"/>
          </p:nvPr>
        </p:nvSpPr>
        <p:spPr/>
        <p:txBody>
          <a:bodyPr/>
          <a:lstStyle/>
          <a:p>
            <a:r>
              <a:rPr lang="nl-BE" dirty="0" err="1"/>
              <a:t>Centraliteitsmaten</a:t>
            </a:r>
            <a:r>
              <a:rPr lang="nl-BE" dirty="0"/>
              <a:t>: rekenkundig gemiddelde</a:t>
            </a:r>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4ADFF292-640F-4F77-B54E-5D5B7F0D6F9C}"/>
                  </a:ext>
                </a:extLst>
              </p:cNvPr>
              <p:cNvSpPr>
                <a:spLocks noGrp="1"/>
              </p:cNvSpPr>
              <p:nvPr>
                <p:ph idx="1"/>
              </p:nvPr>
            </p:nvSpPr>
            <p:spPr>
              <a:xfrm>
                <a:off x="327069" y="1816272"/>
                <a:ext cx="16858641" cy="7640877"/>
              </a:xfrm>
            </p:spPr>
            <p:txBody>
              <a:bodyPr>
                <a:normAutofit/>
              </a:bodyPr>
              <a:lstStyle/>
              <a:p>
                <a:pPr marL="86400" indent="0">
                  <a:buNone/>
                </a:pPr>
                <a:r>
                  <a:rPr lang="nl-BE" b="1" dirty="0"/>
                  <a:t>Gemiddelde (</a:t>
                </a:r>
                <a14:m>
                  <m:oMath xmlns:m="http://schemas.openxmlformats.org/officeDocument/2006/math">
                    <m:acc>
                      <m:accPr>
                        <m:chr m:val="̅"/>
                        <m:ctrlPr>
                          <a:rPr lang="nl-BE" b="1" i="1" smtClean="0">
                            <a:latin typeface="Cambria Math" panose="02040503050406030204" pitchFamily="18" charset="0"/>
                          </a:rPr>
                        </m:ctrlPr>
                      </m:accPr>
                      <m:e>
                        <m:r>
                          <a:rPr lang="nl-BE" b="1" i="1" smtClean="0">
                            <a:latin typeface="Cambria Math" panose="02040503050406030204" pitchFamily="18" charset="0"/>
                          </a:rPr>
                          <m:t>𝑿</m:t>
                        </m:r>
                      </m:e>
                    </m:acc>
                  </m:oMath>
                </a14:m>
                <a:r>
                  <a:rPr lang="nl-BE" b="1" dirty="0"/>
                  <a:t>)</a:t>
                </a:r>
              </a:p>
              <a:p>
                <a:r>
                  <a:rPr lang="nl-BE" dirty="0"/>
                  <a:t>Som van alle gemeten waarden, gedeeld door aantal waarden</a:t>
                </a:r>
              </a:p>
              <a:p>
                <a:r>
                  <a:rPr lang="nl-BE" dirty="0"/>
                  <a:t>Punt op de meetschaal zodanig dat de som van de afwijkingen van de meetwaarden t.a.v. dit punt = 0</a:t>
                </a:r>
              </a:p>
              <a:p>
                <a:endParaRPr lang="nl-BE" dirty="0"/>
              </a:p>
              <a:p>
                <a:r>
                  <a:rPr lang="nl-BE" b="1" dirty="0">
                    <a:solidFill>
                      <a:srgbClr val="7030A0"/>
                    </a:solidFill>
                    <a:highlight>
                      <a:srgbClr val="FFFF00"/>
                    </a:highlight>
                  </a:rPr>
                  <a:t>Meest gebruikte maat van </a:t>
                </a:r>
                <a:r>
                  <a:rPr lang="nl-BE" b="1" dirty="0" err="1">
                    <a:solidFill>
                      <a:srgbClr val="7030A0"/>
                    </a:solidFill>
                    <a:highlight>
                      <a:srgbClr val="FFFF00"/>
                    </a:highlight>
                  </a:rPr>
                  <a:t>centraliteit</a:t>
                </a:r>
                <a:r>
                  <a:rPr lang="nl-BE" dirty="0"/>
                  <a:t>, vanaf metrische variabelen</a:t>
                </a:r>
              </a:p>
              <a:p>
                <a:endParaRPr lang="nl-BE" dirty="0"/>
              </a:p>
            </p:txBody>
          </p:sp>
        </mc:Choice>
        <mc:Fallback xmlns="">
          <p:sp>
            <p:nvSpPr>
              <p:cNvPr id="3" name="Tijdelijke aanduiding voor inhoud 2">
                <a:extLst>
                  <a:ext uri="{FF2B5EF4-FFF2-40B4-BE49-F238E27FC236}">
                    <a16:creationId xmlns:a16="http://schemas.microsoft.com/office/drawing/2014/main" id="{4ADFF292-640F-4F77-B54E-5D5B7F0D6F9C}"/>
                  </a:ext>
                </a:extLst>
              </p:cNvPr>
              <p:cNvSpPr>
                <a:spLocks noGrp="1" noRot="1" noChangeAspect="1" noMove="1" noResize="1" noEditPoints="1" noAdjustHandles="1" noChangeArrowheads="1" noChangeShapeType="1" noTextEdit="1"/>
              </p:cNvSpPr>
              <p:nvPr>
                <p:ph idx="1"/>
              </p:nvPr>
            </p:nvSpPr>
            <p:spPr>
              <a:xfrm>
                <a:off x="327069" y="1816272"/>
                <a:ext cx="16858641" cy="7640877"/>
              </a:xfrm>
              <a:blipFill>
                <a:blip r:embed="rId3"/>
                <a:stretch>
                  <a:fillRect l="-253" t="-479"/>
                </a:stretch>
              </a:blipFill>
            </p:spPr>
            <p:txBody>
              <a:bodyPr/>
              <a:lstStyle/>
              <a:p>
                <a:r>
                  <a:rPr lang="nl-NL">
                    <a:noFill/>
                  </a:rPr>
                  <a:t> </a:t>
                </a:r>
              </a:p>
            </p:txBody>
          </p:sp>
        </mc:Fallback>
      </mc:AlternateContent>
      <p:sp>
        <p:nvSpPr>
          <p:cNvPr id="4" name="Tijdelijke aanduiding voor dianummer 3">
            <a:extLst>
              <a:ext uri="{FF2B5EF4-FFF2-40B4-BE49-F238E27FC236}">
                <a16:creationId xmlns:a16="http://schemas.microsoft.com/office/drawing/2014/main" id="{119AD9A7-EC61-46A7-A089-F5D070AAA0E9}"/>
              </a:ext>
            </a:extLst>
          </p:cNvPr>
          <p:cNvSpPr>
            <a:spLocks noGrp="1"/>
          </p:cNvSpPr>
          <p:nvPr>
            <p:ph type="sldNum" sz="quarter" idx="12"/>
          </p:nvPr>
        </p:nvSpPr>
        <p:spPr/>
        <p:txBody>
          <a:bodyPr/>
          <a:lstStyle/>
          <a:p>
            <a:fld id="{7AE184E0-0BD4-4705-A12B-9B71DDE63301}" type="slidenum">
              <a:rPr lang="en-GB" noProof="0" smtClean="0"/>
              <a:t>75</a:t>
            </a:fld>
            <a:endParaRPr lang="en-GB" noProof="0" dirty="0"/>
          </a:p>
        </p:txBody>
      </p:sp>
      <p:pic>
        <p:nvPicPr>
          <p:cNvPr id="7" name="Picture 2">
            <a:extLst>
              <a:ext uri="{FF2B5EF4-FFF2-40B4-BE49-F238E27FC236}">
                <a16:creationId xmlns:a16="http://schemas.microsoft.com/office/drawing/2014/main" id="{F0D53431-49ED-4A9C-B8B6-C78487993F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0404" y="6910446"/>
            <a:ext cx="3283212" cy="1538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4">
            <a:extLst>
              <a:ext uri="{FF2B5EF4-FFF2-40B4-BE49-F238E27FC236}">
                <a16:creationId xmlns:a16="http://schemas.microsoft.com/office/drawing/2014/main" id="{EA07FE64-EAC6-1C10-9BC9-FE16D25ED446}"/>
              </a:ext>
            </a:extLst>
          </p:cNvPr>
          <p:cNvSpPr>
            <a:spLocks noChangeArrowheads="1"/>
          </p:cNvSpPr>
          <p:nvPr/>
        </p:nvSpPr>
        <p:spPr bwMode="auto">
          <a:xfrm>
            <a:off x="457200" y="272534"/>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800" b="0" i="0" u="none" strike="noStrike" cap="none" normalizeH="0" baseline="0" dirty="0">
                <a:ln>
                  <a:noFill/>
                </a:ln>
                <a:solidFill>
                  <a:schemeClr val="tx1"/>
                </a:solidFill>
                <a:effectLst/>
                <a:latin typeface="Arial" panose="020B0604020202020204" pitchFamily="34" charset="0"/>
              </a:rPr>
              <a:t>. </a:t>
            </a:r>
          </a:p>
        </p:txBody>
      </p:sp>
      <p:pic>
        <p:nvPicPr>
          <p:cNvPr id="20" name="Afbeelding 19" descr="Afbeelding met Lettertype, wit, tekst, diagram&#10;&#10;Automatisch gegenereerde beschrijving">
            <a:extLst>
              <a:ext uri="{FF2B5EF4-FFF2-40B4-BE49-F238E27FC236}">
                <a16:creationId xmlns:a16="http://schemas.microsoft.com/office/drawing/2014/main" id="{569A41B4-F2D8-96B8-0BA1-5ECEE15743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48480" y="6743266"/>
            <a:ext cx="3648584" cy="2143424"/>
          </a:xfrm>
          <a:prstGeom prst="rect">
            <a:avLst/>
          </a:prstGeom>
        </p:spPr>
      </p:pic>
      <mc:AlternateContent xmlns:mc="http://schemas.openxmlformats.org/markup-compatibility/2006" xmlns:a14="http://schemas.microsoft.com/office/drawing/2010/main">
        <mc:Choice Requires="a14">
          <p:sp>
            <p:nvSpPr>
              <p:cNvPr id="21" name="Tekstballon: ovaal 20">
                <a:extLst>
                  <a:ext uri="{FF2B5EF4-FFF2-40B4-BE49-F238E27FC236}">
                    <a16:creationId xmlns:a16="http://schemas.microsoft.com/office/drawing/2014/main" id="{BE8292F9-95A1-7960-6BE3-65C450024CA9}"/>
                  </a:ext>
                </a:extLst>
              </p:cNvPr>
              <p:cNvSpPr/>
              <p:nvPr/>
            </p:nvSpPr>
            <p:spPr>
              <a:xfrm>
                <a:off x="4633616" y="4893500"/>
                <a:ext cx="8767893" cy="2213113"/>
              </a:xfrm>
              <a:prstGeom prst="wedgeEllipseCallout">
                <a:avLst>
                  <a:gd name="adj1" fmla="val -53279"/>
                  <a:gd name="adj2" fmla="val 59941"/>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800" dirty="0">
                    <a:solidFill>
                      <a:srgbClr val="7030A0"/>
                    </a:solidFill>
                    <a:latin typeface="Aptos" panose="020B0004020202020204" pitchFamily="34" charset="0"/>
                  </a:rPr>
                  <a:t>De streep boven de</a:t>
                </a:r>
                <a:r>
                  <a:rPr lang="nl-NL" sz="1800" i="1" dirty="0">
                    <a:solidFill>
                      <a:srgbClr val="7030A0"/>
                    </a:solidFill>
                    <a:latin typeface="Aptos" panose="020B0004020202020204" pitchFamily="34" charset="0"/>
                  </a:rPr>
                  <a:t> X </a:t>
                </a:r>
                <a:r>
                  <a:rPr lang="nl-NL" sz="1800" dirty="0">
                    <a:solidFill>
                      <a:srgbClr val="7030A0"/>
                    </a:solidFill>
                    <a:latin typeface="Aptos" panose="020B0004020202020204" pitchFamily="34" charset="0"/>
                  </a:rPr>
                  <a:t>duidt op het gemiddelde van alle x-waarden.</a:t>
                </a:r>
              </a:p>
              <a:p>
                <a:r>
                  <a:rPr lang="nl-NL" sz="1800" i="1" dirty="0">
                    <a:solidFill>
                      <a:srgbClr val="7030A0"/>
                    </a:solidFill>
                    <a:latin typeface="Aptos" panose="020B0004020202020204" pitchFamily="34" charset="0"/>
                  </a:rPr>
                  <a:t>n</a:t>
                </a:r>
                <a:r>
                  <a:rPr lang="nl-NL" sz="1800" dirty="0">
                    <a:solidFill>
                      <a:srgbClr val="7030A0"/>
                    </a:solidFill>
                    <a:latin typeface="Aptos" panose="020B0004020202020204" pitchFamily="34" charset="0"/>
                  </a:rPr>
                  <a:t> is het totale aantal getallen in de dataset.</a:t>
                </a:r>
                <a:endParaRPr lang="nl-NL" sz="1800" dirty="0">
                  <a:solidFill>
                    <a:srgbClr val="7030A0"/>
                  </a:solidFill>
                  <a:latin typeface="Cambria Math" panose="02040503050406030204" pitchFamily="18" charset="0"/>
                </a:endParaRPr>
              </a:p>
              <a:p>
                <a14:m>
                  <m:oMath xmlns:m="http://schemas.openxmlformats.org/officeDocument/2006/math">
                    <m:r>
                      <a:rPr lang="nl-NL" sz="1800" i="1" smtClean="0">
                        <a:solidFill>
                          <a:srgbClr val="7030A0"/>
                        </a:solidFill>
                        <a:latin typeface="Cambria Math" panose="02040503050406030204" pitchFamily="18" charset="0"/>
                      </a:rPr>
                      <m:t>𝛴</m:t>
                    </m:r>
                  </m:oMath>
                </a14:m>
                <a:r>
                  <a:rPr lang="nl-NL" sz="1800" dirty="0">
                    <a:solidFill>
                      <a:srgbClr val="7030A0"/>
                    </a:solidFill>
                    <a:latin typeface="Aptos" panose="020B0004020202020204" pitchFamily="34" charset="0"/>
                  </a:rPr>
                  <a:t> (Griekse hoofdletter sigma) in de formule is een afkorting voor ‘tel ze allemaal bij elkaar op’.</a:t>
                </a:r>
              </a:p>
            </p:txBody>
          </p:sp>
        </mc:Choice>
        <mc:Fallback xmlns="">
          <p:sp>
            <p:nvSpPr>
              <p:cNvPr id="21" name="Tekstballon: ovaal 20">
                <a:extLst>
                  <a:ext uri="{FF2B5EF4-FFF2-40B4-BE49-F238E27FC236}">
                    <a16:creationId xmlns:a16="http://schemas.microsoft.com/office/drawing/2014/main" id="{BE8292F9-95A1-7960-6BE3-65C450024CA9}"/>
                  </a:ext>
                </a:extLst>
              </p:cNvPr>
              <p:cNvSpPr>
                <a:spLocks noRot="1" noChangeAspect="1" noMove="1" noResize="1" noEditPoints="1" noAdjustHandles="1" noChangeArrowheads="1" noChangeShapeType="1" noTextEdit="1"/>
              </p:cNvSpPr>
              <p:nvPr/>
            </p:nvSpPr>
            <p:spPr>
              <a:xfrm>
                <a:off x="4633616" y="4893500"/>
                <a:ext cx="8767893" cy="2213113"/>
              </a:xfrm>
              <a:prstGeom prst="wedgeEllipseCallout">
                <a:avLst>
                  <a:gd name="adj1" fmla="val -53279"/>
                  <a:gd name="adj2" fmla="val 59941"/>
                </a:avLst>
              </a:prstGeom>
              <a:blipFill>
                <a:blip r:embed="rId6"/>
                <a:stretch>
                  <a:fillRect/>
                </a:stretch>
              </a:blipFill>
              <a:ln w="38100">
                <a:solidFill>
                  <a:srgbClr val="7030A0"/>
                </a:solidFill>
              </a:ln>
            </p:spPr>
            <p:txBody>
              <a:bodyPr/>
              <a:lstStyle/>
              <a:p>
                <a:r>
                  <a:rPr lang="nl-NL">
                    <a:noFill/>
                  </a:rPr>
                  <a:t> </a:t>
                </a:r>
              </a:p>
            </p:txBody>
          </p:sp>
        </mc:Fallback>
      </mc:AlternateContent>
    </p:spTree>
    <p:extLst>
      <p:ext uri="{BB962C8B-B14F-4D97-AF65-F5344CB8AC3E}">
        <p14:creationId xmlns:p14="http://schemas.microsoft.com/office/powerpoint/2010/main" val="12600960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Centraliteitsmaten</a:t>
            </a:r>
            <a:r>
              <a:rPr lang="nl-BE" dirty="0"/>
              <a:t>: gemiddelde</a:t>
            </a:r>
            <a:endParaRPr lang="en-US" dirty="0"/>
          </a:p>
        </p:txBody>
      </p:sp>
      <p:sp>
        <p:nvSpPr>
          <p:cNvPr id="3" name="Content Placeholder 2"/>
          <p:cNvSpPr>
            <a:spLocks noGrp="1"/>
          </p:cNvSpPr>
          <p:nvPr>
            <p:ph idx="1"/>
          </p:nvPr>
        </p:nvSpPr>
        <p:spPr>
          <a:xfrm>
            <a:off x="225469" y="1816273"/>
            <a:ext cx="16960241" cy="6955588"/>
          </a:xfrm>
          <a:solidFill>
            <a:schemeClr val="bg1"/>
          </a:solidFill>
        </p:spPr>
        <p:txBody>
          <a:bodyPr/>
          <a:lstStyle/>
          <a:p>
            <a:r>
              <a:rPr lang="nl-BE" dirty="0">
                <a:solidFill>
                  <a:srgbClr val="002060"/>
                </a:solidFill>
              </a:rPr>
              <a:t>Kenmerken van het gemiddelde: </a:t>
            </a:r>
          </a:p>
          <a:p>
            <a:pPr lvl="1"/>
            <a:r>
              <a:rPr lang="nl-BE" b="1" i="1" dirty="0">
                <a:solidFill>
                  <a:srgbClr val="7030A0"/>
                </a:solidFill>
              </a:rPr>
              <a:t>Het gemiddelde is gevoelig voor uitschieters (een niet-resistente maat)</a:t>
            </a:r>
          </a:p>
          <a:p>
            <a:endParaRPr lang="nl-BE" dirty="0"/>
          </a:p>
          <a:p>
            <a:endParaRPr lang="nl-BE" dirty="0"/>
          </a:p>
          <a:p>
            <a:endParaRPr lang="nl-BE" dirty="0"/>
          </a:p>
          <a:p>
            <a:endParaRPr lang="nl-BE" dirty="0"/>
          </a:p>
          <a:p>
            <a:endParaRPr lang="nl-BE" dirty="0"/>
          </a:p>
          <a:p>
            <a:endParaRPr lang="nl-BE" dirty="0"/>
          </a:p>
          <a:p>
            <a:endParaRPr lang="nl-BE" dirty="0"/>
          </a:p>
          <a:p>
            <a:pPr lvl="1"/>
            <a:r>
              <a:rPr lang="nl-BE" dirty="0"/>
              <a:t>Ook:</a:t>
            </a:r>
          </a:p>
          <a:p>
            <a:pPr lvl="2"/>
            <a:r>
              <a:rPr lang="nl-BE" dirty="0"/>
              <a:t>Een leerling behaalt op 4 toetsen een 6/10, en voor 1 toets een 0,5/10.</a:t>
            </a:r>
          </a:p>
          <a:p>
            <a:pPr lvl="2"/>
            <a:r>
              <a:rPr lang="nl-BE" dirty="0"/>
              <a:t>Gemiddelde = 4,9/10 = gebuisd</a:t>
            </a:r>
          </a:p>
          <a:p>
            <a:pPr lvl="2"/>
            <a:r>
              <a:rPr lang="nl-BE" dirty="0"/>
              <a:t>De leerling beheerst echter 80% van zijn leerstof</a:t>
            </a:r>
          </a:p>
          <a:p>
            <a:endParaRPr lang="en-US" dirty="0"/>
          </a:p>
        </p:txBody>
      </p:sp>
      <p:sp>
        <p:nvSpPr>
          <p:cNvPr id="4" name="Slide Number Placeholder 3"/>
          <p:cNvSpPr>
            <a:spLocks noGrp="1"/>
          </p:cNvSpPr>
          <p:nvPr>
            <p:ph type="sldNum" sz="quarter" idx="12"/>
          </p:nvPr>
        </p:nvSpPr>
        <p:spPr/>
        <p:txBody>
          <a:bodyPr/>
          <a:lstStyle/>
          <a:p>
            <a:fld id="{7AE184E0-0BD4-4705-A12B-9B71DDE63301}" type="slidenum">
              <a:rPr lang="en-GB" noProof="0" smtClean="0"/>
              <a:t>76</a:t>
            </a:fld>
            <a:endParaRPr lang="en-GB" noProof="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6725" y="3256598"/>
            <a:ext cx="9041936" cy="30070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1810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Centraliteitsmaten</a:t>
            </a:r>
            <a:r>
              <a:rPr lang="nl-BE" dirty="0"/>
              <a:t>: gemiddelde</a:t>
            </a:r>
            <a:endParaRPr lang="en-US" dirty="0"/>
          </a:p>
        </p:txBody>
      </p:sp>
      <p:sp>
        <p:nvSpPr>
          <p:cNvPr id="3" name="Content Placeholder 2"/>
          <p:cNvSpPr>
            <a:spLocks noGrp="1"/>
          </p:cNvSpPr>
          <p:nvPr>
            <p:ph idx="1"/>
          </p:nvPr>
        </p:nvSpPr>
        <p:spPr>
          <a:xfrm>
            <a:off x="327070" y="1816273"/>
            <a:ext cx="6762844" cy="6864264"/>
          </a:xfrm>
        </p:spPr>
        <p:txBody>
          <a:bodyPr/>
          <a:lstStyle/>
          <a:p>
            <a:r>
              <a:rPr lang="nl-BE" b="1" i="1" dirty="0">
                <a:solidFill>
                  <a:srgbClr val="7030A0"/>
                </a:solidFill>
              </a:rPr>
              <a:t>Gemiddelde geeft enkel informatie over de centrale tendens, maar zegt niets over de spreiding van de waarden rond het gemiddelde</a:t>
            </a:r>
          </a:p>
          <a:p>
            <a:endParaRPr lang="nl-BE" dirty="0"/>
          </a:p>
          <a:p>
            <a:r>
              <a:rPr lang="nl-BE" dirty="0"/>
              <a:t>De beperking van centrummaten: Hoe tevreden bent u met uw partner (1 – 7)?</a:t>
            </a:r>
            <a:endParaRPr lang="en-US" dirty="0"/>
          </a:p>
        </p:txBody>
      </p:sp>
      <p:sp>
        <p:nvSpPr>
          <p:cNvPr id="4" name="Slide Number Placeholder 3"/>
          <p:cNvSpPr>
            <a:spLocks noGrp="1"/>
          </p:cNvSpPr>
          <p:nvPr>
            <p:ph type="sldNum" sz="quarter" idx="12"/>
          </p:nvPr>
        </p:nvSpPr>
        <p:spPr/>
        <p:txBody>
          <a:bodyPr/>
          <a:lstStyle/>
          <a:p>
            <a:fld id="{7AE184E0-0BD4-4705-A12B-9B71DDE63301}" type="slidenum">
              <a:rPr lang="en-GB" noProof="0" smtClean="0"/>
              <a:t>77</a:t>
            </a:fld>
            <a:endParaRPr lang="en-GB" noProof="0" dirty="0"/>
          </a:p>
        </p:txBody>
      </p:sp>
      <p:sp>
        <p:nvSpPr>
          <p:cNvPr id="5" name="Content Placeholder 4"/>
          <p:cNvSpPr>
            <a:spLocks noGrp="1"/>
          </p:cNvSpPr>
          <p:nvPr>
            <p:ph idx="13"/>
          </p:nvPr>
        </p:nvSpPr>
        <p:spPr/>
        <p:txBody>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9914" y="1776543"/>
            <a:ext cx="9921692" cy="6864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321555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Centraliteitsmaten</a:t>
            </a:r>
            <a:r>
              <a:rPr lang="nl-BE" dirty="0"/>
              <a:t>: gemiddelde</a:t>
            </a:r>
            <a:endParaRPr lang="en-US" dirty="0"/>
          </a:p>
        </p:txBody>
      </p:sp>
      <p:sp>
        <p:nvSpPr>
          <p:cNvPr id="3" name="Content Placeholder 2"/>
          <p:cNvSpPr>
            <a:spLocks noGrp="1"/>
          </p:cNvSpPr>
          <p:nvPr>
            <p:ph idx="1"/>
          </p:nvPr>
        </p:nvSpPr>
        <p:spPr>
          <a:xfrm>
            <a:off x="327069" y="1721813"/>
            <a:ext cx="16858641" cy="6864264"/>
          </a:xfrm>
        </p:spPr>
        <p:txBody>
          <a:bodyPr/>
          <a:lstStyle/>
          <a:p>
            <a:r>
              <a:rPr lang="nl-BE" dirty="0"/>
              <a:t>Beperking van centrummaten: </a:t>
            </a:r>
          </a:p>
          <a:p>
            <a:pPr lvl="1"/>
            <a:r>
              <a:rPr lang="nl-BE" dirty="0"/>
              <a:t>onderstaande figuren hebben hetzelfde </a:t>
            </a:r>
            <a:r>
              <a:rPr lang="nl-BE" b="1" dirty="0"/>
              <a:t>gemiddelde</a:t>
            </a:r>
            <a:r>
              <a:rPr lang="nl-BE" dirty="0"/>
              <a:t> en </a:t>
            </a:r>
            <a:r>
              <a:rPr lang="nl-BE" b="1" dirty="0"/>
              <a:t>mediaan</a:t>
            </a:r>
            <a:r>
              <a:rPr lang="nl-BE" dirty="0"/>
              <a:t>, 						maar de </a:t>
            </a:r>
            <a:r>
              <a:rPr lang="nl-BE" b="1" dirty="0"/>
              <a:t>spreiding</a:t>
            </a:r>
            <a:r>
              <a:rPr lang="nl-BE" dirty="0"/>
              <a:t> is totaal verschillend</a:t>
            </a:r>
          </a:p>
          <a:p>
            <a:pPr marL="86400" indent="0">
              <a:buNone/>
            </a:pPr>
            <a:endParaRPr lang="en-US" dirty="0"/>
          </a:p>
        </p:txBody>
      </p:sp>
      <p:sp>
        <p:nvSpPr>
          <p:cNvPr id="4" name="Slide Number Placeholder 3"/>
          <p:cNvSpPr>
            <a:spLocks noGrp="1"/>
          </p:cNvSpPr>
          <p:nvPr>
            <p:ph type="sldNum" sz="quarter" idx="12"/>
          </p:nvPr>
        </p:nvSpPr>
        <p:spPr/>
        <p:txBody>
          <a:bodyPr/>
          <a:lstStyle/>
          <a:p>
            <a:fld id="{7AE184E0-0BD4-4705-A12B-9B71DDE63301}" type="slidenum">
              <a:rPr lang="en-GB" noProof="0" smtClean="0"/>
              <a:t>78</a:t>
            </a:fld>
            <a:endParaRPr lang="en-GB" noProof="0" dirty="0"/>
          </a:p>
        </p:txBody>
      </p:sp>
      <p:pic>
        <p:nvPicPr>
          <p:cNvPr id="11" name="Tijdelijke aanduiding voor inhoud 10" descr="Goed Bij">
            <a:extLst>
              <a:ext uri="{FF2B5EF4-FFF2-40B4-BE49-F238E27FC236}">
                <a16:creationId xmlns:a16="http://schemas.microsoft.com/office/drawing/2014/main" id="{4849D306-2CF2-E0CB-EAFE-46E3BF9F3B1D}"/>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12619622" y="5713381"/>
            <a:ext cx="2872696" cy="2872696"/>
          </a:xfrm>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3512" y="5027212"/>
            <a:ext cx="10561983" cy="32102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Gedachtewolkje: wolk 8">
            <a:extLst>
              <a:ext uri="{FF2B5EF4-FFF2-40B4-BE49-F238E27FC236}">
                <a16:creationId xmlns:a16="http://schemas.microsoft.com/office/drawing/2014/main" id="{87287213-5588-5B84-FF37-D7896C5F4095}"/>
              </a:ext>
            </a:extLst>
          </p:cNvPr>
          <p:cNvSpPr/>
          <p:nvPr/>
        </p:nvSpPr>
        <p:spPr>
          <a:xfrm>
            <a:off x="13554613" y="2982897"/>
            <a:ext cx="3631097" cy="3113103"/>
          </a:xfrm>
          <a:prstGeom prst="cloudCallout">
            <a:avLst/>
          </a:prstGeom>
          <a:noFill/>
          <a:ln w="317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i="1" dirty="0">
                <a:solidFill>
                  <a:srgbClr val="7030A0"/>
                </a:solidFill>
                <a:latin typeface="Aptos" panose="020B0004020202020204" pitchFamily="34" charset="0"/>
              </a:rPr>
              <a:t>Een maat van het centrum alleen kan heel misleidend zijn!!</a:t>
            </a:r>
          </a:p>
        </p:txBody>
      </p:sp>
    </p:spTree>
    <p:extLst>
      <p:ext uri="{BB962C8B-B14F-4D97-AF65-F5344CB8AC3E}">
        <p14:creationId xmlns:p14="http://schemas.microsoft.com/office/powerpoint/2010/main" val="35108857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ED52F-F8A7-4EDD-888D-C25602E50F75}"/>
              </a:ext>
            </a:extLst>
          </p:cNvPr>
          <p:cNvSpPr>
            <a:spLocks noGrp="1"/>
          </p:cNvSpPr>
          <p:nvPr>
            <p:ph type="title"/>
          </p:nvPr>
        </p:nvSpPr>
        <p:spPr/>
        <p:txBody>
          <a:bodyPr/>
          <a:lstStyle/>
          <a:p>
            <a:r>
              <a:rPr lang="nl-BE" dirty="0"/>
              <a:t>Inhoudstafel</a:t>
            </a:r>
          </a:p>
        </p:txBody>
      </p:sp>
      <p:sp>
        <p:nvSpPr>
          <p:cNvPr id="3" name="Content Placeholder 2">
            <a:extLst>
              <a:ext uri="{FF2B5EF4-FFF2-40B4-BE49-F238E27FC236}">
                <a16:creationId xmlns:a16="http://schemas.microsoft.com/office/drawing/2014/main" id="{1F91840C-52D7-4D92-9F4A-1177883B56EC}"/>
              </a:ext>
            </a:extLst>
          </p:cNvPr>
          <p:cNvSpPr>
            <a:spLocks noGrp="1"/>
          </p:cNvSpPr>
          <p:nvPr>
            <p:ph idx="1"/>
          </p:nvPr>
        </p:nvSpPr>
        <p:spPr/>
        <p:txBody>
          <a:bodyPr>
            <a:normAutofit/>
          </a:bodyPr>
          <a:lstStyle/>
          <a:p>
            <a:r>
              <a:rPr lang="nl-BE" dirty="0">
                <a:solidFill>
                  <a:srgbClr val="5D9CC7"/>
                </a:solidFill>
              </a:rPr>
              <a:t>Inleiding</a:t>
            </a:r>
          </a:p>
          <a:p>
            <a:r>
              <a:rPr lang="nl-BE" dirty="0">
                <a:solidFill>
                  <a:srgbClr val="5D9CC7"/>
                </a:solidFill>
              </a:rPr>
              <a:t>Meetniveau van variabelen (p.27–35)</a:t>
            </a:r>
          </a:p>
          <a:p>
            <a:r>
              <a:rPr lang="nl-BE" dirty="0">
                <a:solidFill>
                  <a:srgbClr val="5D9CC7"/>
                </a:solidFill>
              </a:rPr>
              <a:t>Rol van variabelen in onderzoeksvraag (p.35–42)</a:t>
            </a:r>
          </a:p>
          <a:p>
            <a:r>
              <a:rPr lang="nl-BE" dirty="0"/>
              <a:t>Descriptieve of beschrijvende statistiek (p.42-49, p.169-199, p.201-222)</a:t>
            </a:r>
          </a:p>
          <a:p>
            <a:pPr lvl="1"/>
            <a:r>
              <a:rPr lang="nl-BE" dirty="0">
                <a:solidFill>
                  <a:srgbClr val="5D9CC7"/>
                </a:solidFill>
              </a:rPr>
              <a:t>Frequentietabellen</a:t>
            </a:r>
          </a:p>
          <a:p>
            <a:pPr lvl="1"/>
            <a:r>
              <a:rPr lang="nl-BE" b="1" dirty="0">
                <a:solidFill>
                  <a:srgbClr val="C00000"/>
                </a:solidFill>
              </a:rPr>
              <a:t>Numerieke maten</a:t>
            </a:r>
          </a:p>
          <a:p>
            <a:pPr lvl="2"/>
            <a:r>
              <a:rPr lang="nl-BE" dirty="0" err="1">
                <a:solidFill>
                  <a:srgbClr val="5D9CC7"/>
                </a:solidFill>
              </a:rPr>
              <a:t>Centraliteitsmaten</a:t>
            </a:r>
            <a:endParaRPr lang="nl-BE" dirty="0">
              <a:solidFill>
                <a:srgbClr val="5D9CC7"/>
              </a:solidFill>
            </a:endParaRPr>
          </a:p>
          <a:p>
            <a:pPr lvl="2"/>
            <a:r>
              <a:rPr lang="nl-BE" b="1" dirty="0">
                <a:solidFill>
                  <a:srgbClr val="C00000"/>
                </a:solidFill>
              </a:rPr>
              <a:t>Spreidingsmaten</a:t>
            </a:r>
          </a:p>
          <a:p>
            <a:pPr lvl="2"/>
            <a:r>
              <a:rPr lang="nl-BE" dirty="0">
                <a:solidFill>
                  <a:srgbClr val="5D9CC7"/>
                </a:solidFill>
              </a:rPr>
              <a:t>Maten van vorm</a:t>
            </a:r>
          </a:p>
          <a:p>
            <a:pPr lvl="1"/>
            <a:r>
              <a:rPr lang="nl-BE" dirty="0">
                <a:solidFill>
                  <a:srgbClr val="5D9CC7"/>
                </a:solidFill>
              </a:rPr>
              <a:t>Grafische voorstellingen</a:t>
            </a:r>
          </a:p>
          <a:p>
            <a:pPr lvl="1"/>
            <a:r>
              <a:rPr lang="nl-BE" dirty="0">
                <a:solidFill>
                  <a:srgbClr val="5D9CC7"/>
                </a:solidFill>
              </a:rPr>
              <a:t>Lineaire transformaties of standaardscores </a:t>
            </a:r>
            <a:r>
              <a:rPr lang="nl-BE" dirty="0" err="1">
                <a:solidFill>
                  <a:srgbClr val="5D9CC7"/>
                </a:solidFill>
              </a:rPr>
              <a:t>z</a:t>
            </a:r>
            <a:endParaRPr lang="nl-BE" dirty="0">
              <a:solidFill>
                <a:srgbClr val="5D9CC7"/>
              </a:solidFill>
            </a:endParaRPr>
          </a:p>
          <a:p>
            <a:r>
              <a:rPr lang="nl-BE" dirty="0" err="1">
                <a:solidFill>
                  <a:srgbClr val="5D9CC7"/>
                </a:solidFill>
              </a:rPr>
              <a:t>Inferentiële</a:t>
            </a:r>
            <a:r>
              <a:rPr lang="nl-BE" dirty="0">
                <a:solidFill>
                  <a:srgbClr val="5D9CC7"/>
                </a:solidFill>
              </a:rPr>
              <a:t> of inductieve statistiek (p.49-73)</a:t>
            </a:r>
          </a:p>
          <a:p>
            <a:r>
              <a:rPr lang="nl-BE" dirty="0">
                <a:solidFill>
                  <a:srgbClr val="5D9CC7"/>
                </a:solidFill>
              </a:rPr>
              <a:t>Oefenreeks hoofdstuk 2, hoofdstuk 6, hoofdstuk 7</a:t>
            </a:r>
          </a:p>
          <a:p>
            <a:endParaRPr lang="nl-BE" dirty="0">
              <a:solidFill>
                <a:srgbClr val="5D9CC7"/>
              </a:solidFill>
            </a:endParaRPr>
          </a:p>
          <a:p>
            <a:endParaRPr lang="nl-BE" dirty="0"/>
          </a:p>
        </p:txBody>
      </p:sp>
      <p:sp>
        <p:nvSpPr>
          <p:cNvPr id="4" name="Slide Number Placeholder 3">
            <a:extLst>
              <a:ext uri="{FF2B5EF4-FFF2-40B4-BE49-F238E27FC236}">
                <a16:creationId xmlns:a16="http://schemas.microsoft.com/office/drawing/2014/main" id="{DEC280FB-54F4-4576-BF3C-121F31426723}"/>
              </a:ext>
            </a:extLst>
          </p:cNvPr>
          <p:cNvSpPr>
            <a:spLocks noGrp="1"/>
          </p:cNvSpPr>
          <p:nvPr>
            <p:ph type="sldNum" sz="quarter" idx="12"/>
          </p:nvPr>
        </p:nvSpPr>
        <p:spPr/>
        <p:txBody>
          <a:bodyPr/>
          <a:lstStyle/>
          <a:p>
            <a:fld id="{7AE184E0-0BD4-4705-A12B-9B71DDE63301}" type="slidenum">
              <a:rPr lang="en-GB" noProof="0" smtClean="0"/>
              <a:t>79</a:t>
            </a:fld>
            <a:endParaRPr lang="en-GB" noProof="0" dirty="0"/>
          </a:p>
        </p:txBody>
      </p:sp>
      <p:sp>
        <p:nvSpPr>
          <p:cNvPr id="5" name="Content Placeholder 4">
            <a:extLst>
              <a:ext uri="{FF2B5EF4-FFF2-40B4-BE49-F238E27FC236}">
                <a16:creationId xmlns:a16="http://schemas.microsoft.com/office/drawing/2014/main" id="{7EEC89EB-46E8-4C98-9783-C74ABF7716AA}"/>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255388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7052CF-FB22-159B-E9C7-57FA0D92D7AD}"/>
              </a:ext>
            </a:extLst>
          </p:cNvPr>
          <p:cNvSpPr>
            <a:spLocks noGrp="1"/>
          </p:cNvSpPr>
          <p:nvPr>
            <p:ph type="title"/>
          </p:nvPr>
        </p:nvSpPr>
        <p:spPr/>
        <p:txBody>
          <a:bodyPr/>
          <a:lstStyle/>
          <a:p>
            <a:r>
              <a:rPr lang="nl-BE" dirty="0"/>
              <a:t>Corona &amp; Welzijn (C&amp;W) studie</a:t>
            </a:r>
            <a:endParaRPr lang="nl-NL" dirty="0"/>
          </a:p>
        </p:txBody>
      </p:sp>
      <p:pic>
        <p:nvPicPr>
          <p:cNvPr id="7" name="Tijdelijke aanduiding voor inhoud 6" descr="Afbeelding met tekst, schermopname, Lettertype, grafische vormgeving&#10;&#10;Automatisch gegenereerde beschrijving">
            <a:extLst>
              <a:ext uri="{FF2B5EF4-FFF2-40B4-BE49-F238E27FC236}">
                <a16:creationId xmlns:a16="http://schemas.microsoft.com/office/drawing/2014/main" id="{3FEEBC4D-E6A9-D17D-7C8C-063BF0CDDCB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5687" y="1528883"/>
            <a:ext cx="6006659" cy="7452278"/>
          </a:xfrm>
        </p:spPr>
      </p:pic>
      <p:sp>
        <p:nvSpPr>
          <p:cNvPr id="4" name="Tijdelijke aanduiding voor dianummer 3">
            <a:extLst>
              <a:ext uri="{FF2B5EF4-FFF2-40B4-BE49-F238E27FC236}">
                <a16:creationId xmlns:a16="http://schemas.microsoft.com/office/drawing/2014/main" id="{05874D6D-5D28-B1DA-8DDF-ECDD81B86466}"/>
              </a:ext>
            </a:extLst>
          </p:cNvPr>
          <p:cNvSpPr>
            <a:spLocks noGrp="1"/>
          </p:cNvSpPr>
          <p:nvPr>
            <p:ph type="sldNum" sz="quarter" idx="12"/>
          </p:nvPr>
        </p:nvSpPr>
        <p:spPr/>
        <p:txBody>
          <a:bodyPr/>
          <a:lstStyle/>
          <a:p>
            <a:fld id="{7AE184E0-0BD4-4705-A12B-9B71DDE63301}" type="slidenum">
              <a:rPr lang="en-GB" noProof="0" smtClean="0"/>
              <a:t>8</a:t>
            </a:fld>
            <a:endParaRPr lang="en-GB" noProof="0" dirty="0"/>
          </a:p>
        </p:txBody>
      </p:sp>
      <p:sp>
        <p:nvSpPr>
          <p:cNvPr id="5" name="Tijdelijke aanduiding voor inhoud 4">
            <a:extLst>
              <a:ext uri="{FF2B5EF4-FFF2-40B4-BE49-F238E27FC236}">
                <a16:creationId xmlns:a16="http://schemas.microsoft.com/office/drawing/2014/main" id="{042306C7-E7D8-9317-B9EC-B89A18082498}"/>
              </a:ext>
            </a:extLst>
          </p:cNvPr>
          <p:cNvSpPr>
            <a:spLocks noGrp="1"/>
          </p:cNvSpPr>
          <p:nvPr>
            <p:ph idx="13"/>
          </p:nvPr>
        </p:nvSpPr>
        <p:spPr/>
        <p:txBody>
          <a:bodyPr/>
          <a:lstStyle/>
          <a:p>
            <a:endParaRPr lang="nl-NL"/>
          </a:p>
        </p:txBody>
      </p:sp>
      <p:sp>
        <p:nvSpPr>
          <p:cNvPr id="6" name="Tekstvak 5">
            <a:extLst>
              <a:ext uri="{FF2B5EF4-FFF2-40B4-BE49-F238E27FC236}">
                <a16:creationId xmlns:a16="http://schemas.microsoft.com/office/drawing/2014/main" id="{189C0CE8-7C50-5542-8E65-7C4FAFA03056}"/>
              </a:ext>
            </a:extLst>
          </p:cNvPr>
          <p:cNvSpPr txBox="1"/>
          <p:nvPr/>
        </p:nvSpPr>
        <p:spPr>
          <a:xfrm>
            <a:off x="7258951" y="1546556"/>
            <a:ext cx="9926759" cy="7971413"/>
          </a:xfrm>
          <a:prstGeom prst="rect">
            <a:avLst/>
          </a:prstGeom>
          <a:noFill/>
        </p:spPr>
        <p:txBody>
          <a:bodyPr wrap="square">
            <a:spAutoFit/>
          </a:bodyPr>
          <a:lstStyle/>
          <a:p>
            <a:r>
              <a:rPr lang="nl-NL" sz="3200" dirty="0">
                <a:solidFill>
                  <a:srgbClr val="002060"/>
                </a:solidFill>
                <a:latin typeface="Aptos" panose="020B0004020202020204" pitchFamily="34" charset="0"/>
              </a:rPr>
              <a:t>Doelgroep: ouder dan 18j, woonachtig te België, de Nederlandse taal machtig.</a:t>
            </a:r>
          </a:p>
          <a:p>
            <a:endParaRPr lang="nl-NL" sz="3200" dirty="0">
              <a:solidFill>
                <a:srgbClr val="002060"/>
              </a:solidFill>
              <a:latin typeface="Aptos" panose="020B0004020202020204" pitchFamily="34" charset="0"/>
            </a:endParaRPr>
          </a:p>
          <a:p>
            <a:r>
              <a:rPr lang="nl-NL" sz="3200" b="1" dirty="0">
                <a:solidFill>
                  <a:srgbClr val="C00000"/>
                </a:solidFill>
                <a:latin typeface="Aptos" panose="020B0004020202020204" pitchFamily="34" charset="0"/>
              </a:rPr>
              <a:t>Bijna 4000 personen </a:t>
            </a:r>
            <a:r>
              <a:rPr lang="nl-NL" sz="3200" dirty="0">
                <a:solidFill>
                  <a:srgbClr val="002060"/>
                </a:solidFill>
                <a:latin typeface="Aptos" panose="020B0004020202020204" pitchFamily="34" charset="0"/>
              </a:rPr>
              <a:t>vulden tussen 3 en 17 april 2020 de eerste vragenlijst online in.</a:t>
            </a:r>
          </a:p>
          <a:p>
            <a:endParaRPr lang="nl-NL" sz="3200" dirty="0">
              <a:solidFill>
                <a:srgbClr val="002060"/>
              </a:solidFill>
              <a:latin typeface="Aptos" panose="020B0004020202020204" pitchFamily="34" charset="0"/>
            </a:endParaRPr>
          </a:p>
          <a:p>
            <a:r>
              <a:rPr lang="nl-NL" sz="3200" dirty="0">
                <a:solidFill>
                  <a:srgbClr val="002060"/>
                </a:solidFill>
                <a:latin typeface="Aptos" panose="020B0004020202020204" pitchFamily="34" charset="0"/>
              </a:rPr>
              <a:t>Een deel van de antwoorden van die respondenten zijn het </a:t>
            </a:r>
            <a:r>
              <a:rPr lang="nl-NL" sz="3200" b="1" dirty="0">
                <a:solidFill>
                  <a:srgbClr val="C00000"/>
                </a:solidFill>
                <a:latin typeface="Aptos" panose="020B0004020202020204" pitchFamily="34" charset="0"/>
              </a:rPr>
              <a:t>eerste databestand </a:t>
            </a:r>
            <a:r>
              <a:rPr lang="nl-NL" sz="3200" dirty="0">
                <a:solidFill>
                  <a:srgbClr val="002060"/>
                </a:solidFill>
                <a:latin typeface="Aptos" panose="020B0004020202020204" pitchFamily="34" charset="0"/>
              </a:rPr>
              <a:t>waarop dit handboek is gebaseerd.</a:t>
            </a:r>
          </a:p>
          <a:p>
            <a:endParaRPr lang="nl-NL" sz="3200" dirty="0">
              <a:solidFill>
                <a:srgbClr val="002060"/>
              </a:solidFill>
              <a:latin typeface="Aptos" panose="020B0004020202020204" pitchFamily="34" charset="0"/>
            </a:endParaRPr>
          </a:p>
          <a:p>
            <a:r>
              <a:rPr lang="nl-NL" sz="3200" dirty="0">
                <a:solidFill>
                  <a:srgbClr val="002060"/>
                </a:solidFill>
                <a:latin typeface="Aptos" panose="020B0004020202020204" pitchFamily="34" charset="0"/>
              </a:rPr>
              <a:t>Van 2 tot 16 april 2021 werd een tweede keer de vragenlijst online gepost, dit keer namen </a:t>
            </a:r>
            <a:r>
              <a:rPr lang="nl-NL" sz="3200" b="1" dirty="0">
                <a:solidFill>
                  <a:srgbClr val="C00000"/>
                </a:solidFill>
                <a:latin typeface="Aptos" panose="020B0004020202020204" pitchFamily="34" charset="0"/>
              </a:rPr>
              <a:t>ongeveer 512 mensen </a:t>
            </a:r>
            <a:r>
              <a:rPr lang="nl-NL" sz="3200" dirty="0">
                <a:solidFill>
                  <a:srgbClr val="002060"/>
                </a:solidFill>
                <a:latin typeface="Aptos" panose="020B0004020202020204" pitchFamily="34" charset="0"/>
              </a:rPr>
              <a:t>deel.</a:t>
            </a:r>
          </a:p>
          <a:p>
            <a:endParaRPr lang="nl-NL" sz="3200" dirty="0">
              <a:solidFill>
                <a:srgbClr val="002060"/>
              </a:solidFill>
              <a:latin typeface="Aptos" panose="020B0004020202020204" pitchFamily="34" charset="0"/>
            </a:endParaRPr>
          </a:p>
          <a:p>
            <a:r>
              <a:rPr lang="nl-NL" sz="3200" dirty="0">
                <a:solidFill>
                  <a:srgbClr val="002060"/>
                </a:solidFill>
                <a:latin typeface="Aptos" panose="020B0004020202020204" pitchFamily="34" charset="0"/>
              </a:rPr>
              <a:t>De antwoorden van deze respondenten zijn het </a:t>
            </a:r>
            <a:r>
              <a:rPr lang="nl-NL" sz="3200" b="1" dirty="0">
                <a:solidFill>
                  <a:srgbClr val="C00000"/>
                </a:solidFill>
                <a:latin typeface="Aptos" panose="020B0004020202020204" pitchFamily="34" charset="0"/>
              </a:rPr>
              <a:t>tweede databestand </a:t>
            </a:r>
            <a:r>
              <a:rPr lang="nl-NL" sz="3200" dirty="0">
                <a:solidFill>
                  <a:srgbClr val="002060"/>
                </a:solidFill>
                <a:latin typeface="Aptos" panose="020B0004020202020204" pitchFamily="34" charset="0"/>
              </a:rPr>
              <a:t>van dit handboek.</a:t>
            </a:r>
          </a:p>
        </p:txBody>
      </p:sp>
    </p:spTree>
    <p:extLst>
      <p:ext uri="{BB962C8B-B14F-4D97-AF65-F5344CB8AC3E}">
        <p14:creationId xmlns:p14="http://schemas.microsoft.com/office/powerpoint/2010/main" val="19055501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Doel van onderzoek: variabiliteit meten</a:t>
            </a:r>
            <a:endParaRPr lang="en-US" dirty="0"/>
          </a:p>
        </p:txBody>
      </p:sp>
      <p:sp>
        <p:nvSpPr>
          <p:cNvPr id="3" name="Content Placeholder 2"/>
          <p:cNvSpPr>
            <a:spLocks noGrp="1"/>
          </p:cNvSpPr>
          <p:nvPr>
            <p:ph idx="1"/>
          </p:nvPr>
        </p:nvSpPr>
        <p:spPr>
          <a:xfrm>
            <a:off x="327069" y="1816273"/>
            <a:ext cx="10227277" cy="6864264"/>
          </a:xfrm>
        </p:spPr>
        <p:txBody>
          <a:bodyPr>
            <a:normAutofit/>
          </a:bodyPr>
          <a:lstStyle/>
          <a:p>
            <a:pPr marL="86400" indent="0">
              <a:buNone/>
            </a:pPr>
            <a:r>
              <a:rPr lang="nl-BE" b="1" dirty="0">
                <a:solidFill>
                  <a:srgbClr val="7030A0"/>
                </a:solidFill>
                <a:highlight>
                  <a:srgbClr val="FFFF00"/>
                </a:highlight>
              </a:rPr>
              <a:t>Waarom is variabiliteit (en spreiding) belangrijk?</a:t>
            </a:r>
            <a:endParaRPr lang="en-US" b="1" dirty="0">
              <a:solidFill>
                <a:srgbClr val="7030A0"/>
              </a:solidFill>
              <a:highlight>
                <a:srgbClr val="FFFF00"/>
              </a:highlight>
            </a:endParaRPr>
          </a:p>
          <a:p>
            <a:pPr marL="86400" indent="0">
              <a:buNone/>
            </a:pPr>
            <a:endParaRPr lang="nl-BE" dirty="0"/>
          </a:p>
          <a:p>
            <a:r>
              <a:rPr lang="nl-BE" dirty="0"/>
              <a:t>Een onderzoek moet toelaten dat de onderzoeker optimaal vragen over gedragsvariabiliteit kan beantwoorden</a:t>
            </a:r>
          </a:p>
          <a:p>
            <a:pPr lvl="2"/>
            <a:r>
              <a:rPr lang="nl-BE" dirty="0"/>
              <a:t>Bv. levenstevredenheid: 6,7 op schaal van 1 tot 10, met range 6 – 7</a:t>
            </a:r>
          </a:p>
          <a:p>
            <a:pPr marL="1306800" lvl="2" indent="0">
              <a:buNone/>
            </a:pPr>
            <a:r>
              <a:rPr lang="nl-BE" dirty="0">
                <a:highlight>
                  <a:srgbClr val="FFFF00"/>
                </a:highlight>
              </a:rPr>
              <a:t>			</a:t>
            </a:r>
            <a:r>
              <a:rPr lang="nl-BE" dirty="0">
                <a:highlight>
                  <a:srgbClr val="FFFF00"/>
                </a:highlight>
                <a:sym typeface="Wingdings" panose="05000000000000000000" pitchFamily="2" charset="2"/>
              </a:rPr>
              <a:t> geen variabiliteit, dus er valt niets te verklaren</a:t>
            </a:r>
          </a:p>
        </p:txBody>
      </p:sp>
      <p:sp>
        <p:nvSpPr>
          <p:cNvPr id="4" name="Slide Number Placeholder 3"/>
          <p:cNvSpPr>
            <a:spLocks noGrp="1"/>
          </p:cNvSpPr>
          <p:nvPr>
            <p:ph type="sldNum" sz="quarter" idx="12"/>
          </p:nvPr>
        </p:nvSpPr>
        <p:spPr/>
        <p:txBody>
          <a:bodyPr/>
          <a:lstStyle/>
          <a:p>
            <a:fld id="{7AE184E0-0BD4-4705-A12B-9B71DDE63301}" type="slidenum">
              <a:rPr lang="en-GB" noProof="0" smtClean="0"/>
              <a:t>80</a:t>
            </a:fld>
            <a:endParaRPr lang="en-GB" noProof="0" dirty="0"/>
          </a:p>
        </p:txBody>
      </p:sp>
      <p:sp>
        <p:nvSpPr>
          <p:cNvPr id="5" name="Content Placeholder 4"/>
          <p:cNvSpPr>
            <a:spLocks noGrp="1"/>
          </p:cNvSpPr>
          <p:nvPr>
            <p:ph idx="13"/>
          </p:nvPr>
        </p:nvSpPr>
        <p:spPr/>
        <p:txBody>
          <a:bodyPr/>
          <a:lstStyle/>
          <a:p>
            <a:endParaRPr lang="en-US"/>
          </a:p>
        </p:txBody>
      </p:sp>
      <p:pic>
        <p:nvPicPr>
          <p:cNvPr id="512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128" y="6931535"/>
            <a:ext cx="8879158" cy="154832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 name="Tijdelijke aanduiding voor inhoud 10" descr="Goed Bij">
            <a:extLst>
              <a:ext uri="{FF2B5EF4-FFF2-40B4-BE49-F238E27FC236}">
                <a16:creationId xmlns:a16="http://schemas.microsoft.com/office/drawing/2014/main" id="{776DA159-48AA-4B56-532F-7F510A38A7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98021" y="4521805"/>
            <a:ext cx="2872696" cy="2872696"/>
          </a:xfrm>
          <a:prstGeom prst="rect">
            <a:avLst/>
          </a:prstGeom>
        </p:spPr>
      </p:pic>
      <p:sp>
        <p:nvSpPr>
          <p:cNvPr id="7" name="Gedachtewolkje: wolk 6">
            <a:extLst>
              <a:ext uri="{FF2B5EF4-FFF2-40B4-BE49-F238E27FC236}">
                <a16:creationId xmlns:a16="http://schemas.microsoft.com/office/drawing/2014/main" id="{449DDCB1-075F-4F8A-7E3E-A76B4D714EC4}"/>
              </a:ext>
            </a:extLst>
          </p:cNvPr>
          <p:cNvSpPr/>
          <p:nvPr/>
        </p:nvSpPr>
        <p:spPr>
          <a:xfrm>
            <a:off x="12972081" y="1373687"/>
            <a:ext cx="3847081" cy="3503113"/>
          </a:xfrm>
          <a:prstGeom prst="cloudCallout">
            <a:avLst/>
          </a:prstGeom>
          <a:noFill/>
          <a:ln w="317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i="1" dirty="0">
                <a:solidFill>
                  <a:srgbClr val="7030A0"/>
                </a:solidFill>
                <a:latin typeface="Aptos" panose="020B0004020202020204" pitchFamily="34" charset="0"/>
              </a:rPr>
              <a:t>Inzicht in </a:t>
            </a:r>
            <a:r>
              <a:rPr lang="nl-NL" i="1" dirty="0" err="1">
                <a:solidFill>
                  <a:srgbClr val="7030A0"/>
                </a:solidFill>
                <a:latin typeface="Aptos" panose="020B0004020202020204" pitchFamily="34" charset="0"/>
              </a:rPr>
              <a:t>gegevensset</a:t>
            </a:r>
            <a:endParaRPr lang="nl-NL" i="1" dirty="0">
              <a:solidFill>
                <a:srgbClr val="7030A0"/>
              </a:solidFill>
              <a:latin typeface="Aptos" panose="020B0004020202020204" pitchFamily="34" charset="0"/>
            </a:endParaRPr>
          </a:p>
          <a:p>
            <a:pPr algn="ctr"/>
            <a:endParaRPr lang="nl-NL" i="1" dirty="0">
              <a:solidFill>
                <a:srgbClr val="7030A0"/>
              </a:solidFill>
              <a:latin typeface="Aptos" panose="020B0004020202020204" pitchFamily="34" charset="0"/>
            </a:endParaRPr>
          </a:p>
          <a:p>
            <a:pPr algn="ctr"/>
            <a:r>
              <a:rPr lang="nl-NL" i="1" dirty="0">
                <a:solidFill>
                  <a:srgbClr val="7030A0"/>
                </a:solidFill>
                <a:latin typeface="Aptos" panose="020B0004020202020204" pitchFamily="34" charset="0"/>
              </a:rPr>
              <a:t>Identificeren van patronen en uitschieters</a:t>
            </a:r>
          </a:p>
        </p:txBody>
      </p:sp>
    </p:spTree>
    <p:extLst>
      <p:ext uri="{BB962C8B-B14F-4D97-AF65-F5344CB8AC3E}">
        <p14:creationId xmlns:p14="http://schemas.microsoft.com/office/powerpoint/2010/main" val="4183488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Doel van onderzoek: variabiliteit meten</a:t>
            </a:r>
            <a:endParaRPr lang="en-US" dirty="0"/>
          </a:p>
        </p:txBody>
      </p:sp>
      <p:sp>
        <p:nvSpPr>
          <p:cNvPr id="3" name="Content Placeholder 2"/>
          <p:cNvSpPr>
            <a:spLocks noGrp="1"/>
          </p:cNvSpPr>
          <p:nvPr>
            <p:ph idx="1"/>
          </p:nvPr>
        </p:nvSpPr>
        <p:spPr/>
        <p:txBody>
          <a:bodyPr>
            <a:normAutofit/>
          </a:bodyPr>
          <a:lstStyle/>
          <a:p>
            <a:r>
              <a:rPr lang="nl-BE" b="1" dirty="0">
                <a:solidFill>
                  <a:srgbClr val="7030A0"/>
                </a:solidFill>
              </a:rPr>
              <a:t>Mogelijke oplossing: meer spreiding creëren: single item vraag </a:t>
            </a:r>
            <a:r>
              <a:rPr lang="nl-BE" b="1" dirty="0">
                <a:solidFill>
                  <a:srgbClr val="7030A0"/>
                </a:solidFill>
                <a:sym typeface="Wingdings" panose="05000000000000000000" pitchFamily="2" charset="2"/>
              </a:rPr>
              <a:t> multiple items schaal</a:t>
            </a:r>
            <a:r>
              <a:rPr lang="nl-BE" b="1" dirty="0">
                <a:solidFill>
                  <a:srgbClr val="7030A0"/>
                </a:solidFill>
              </a:rPr>
              <a:t> </a:t>
            </a:r>
          </a:p>
          <a:p>
            <a:pPr lvl="2"/>
            <a:endParaRPr lang="nl-BE" dirty="0"/>
          </a:p>
          <a:p>
            <a:pPr lvl="2"/>
            <a:r>
              <a:rPr lang="nl-BE" dirty="0"/>
              <a:t>Bv. levenstevredenheid</a:t>
            </a:r>
            <a:endParaRPr lang="nl-BE" dirty="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7AE184E0-0BD4-4705-A12B-9B71DDE63301}" type="slidenum">
              <a:rPr lang="en-GB" noProof="0" smtClean="0"/>
              <a:t>81</a:t>
            </a:fld>
            <a:endParaRPr lang="en-GB" noProof="0" dirty="0"/>
          </a:p>
        </p:txBody>
      </p:sp>
      <p:sp>
        <p:nvSpPr>
          <p:cNvPr id="5" name="Content Placeholder 4"/>
          <p:cNvSpPr>
            <a:spLocks noGrp="1"/>
          </p:cNvSpPr>
          <p:nvPr>
            <p:ph idx="13"/>
          </p:nvPr>
        </p:nvSpPr>
        <p:spPr/>
        <p:txBody>
          <a:bodyPr/>
          <a:lstStyle/>
          <a:p>
            <a:endParaRPr lang="en-US"/>
          </a:p>
        </p:txBody>
      </p:sp>
      <p:pic>
        <p:nvPicPr>
          <p:cNvPr id="512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4401" y="2607676"/>
            <a:ext cx="8029575" cy="14001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 name="Picture 5">
            <a:extLst>
              <a:ext uri="{FF2B5EF4-FFF2-40B4-BE49-F238E27FC236}">
                <a16:creationId xmlns:a16="http://schemas.microsoft.com/office/drawing/2014/main" id="{C6AAC7E8-7D99-4A5B-AE82-918BBE8A11DE}"/>
              </a:ext>
            </a:extLst>
          </p:cNvPr>
          <p:cNvPicPr>
            <a:picLocks noChangeAspect="1"/>
          </p:cNvPicPr>
          <p:nvPr/>
        </p:nvPicPr>
        <p:blipFill>
          <a:blip r:embed="rId4"/>
          <a:stretch>
            <a:fillRect/>
          </a:stretch>
        </p:blipFill>
        <p:spPr>
          <a:xfrm>
            <a:off x="3023044" y="6241774"/>
            <a:ext cx="10040232" cy="2238478"/>
          </a:xfrm>
          <a:prstGeom prst="rect">
            <a:avLst/>
          </a:prstGeom>
        </p:spPr>
      </p:pic>
      <p:sp>
        <p:nvSpPr>
          <p:cNvPr id="9" name="Content Placeholder 2">
            <a:extLst>
              <a:ext uri="{FF2B5EF4-FFF2-40B4-BE49-F238E27FC236}">
                <a16:creationId xmlns:a16="http://schemas.microsoft.com/office/drawing/2014/main" id="{20A5D6A0-1214-41BF-8924-56CC734A84B7}"/>
              </a:ext>
            </a:extLst>
          </p:cNvPr>
          <p:cNvSpPr txBox="1">
            <a:spLocks/>
          </p:cNvSpPr>
          <p:nvPr/>
        </p:nvSpPr>
        <p:spPr>
          <a:xfrm>
            <a:off x="9885458" y="5476051"/>
            <a:ext cx="4559411" cy="1531446"/>
          </a:xfrm>
          <a:prstGeom prst="rect">
            <a:avLst/>
          </a:prstGeom>
        </p:spPr>
        <p:txBody>
          <a:bodyPr vert="horz" lIns="91440" tIns="45720" rIns="91440" bIns="45720" rtlCol="0">
            <a:normAutofit/>
          </a:bodyPr>
          <a:lstStyle>
            <a:lvl1pPr marL="536400" indent="-450000" algn="l" defTabSz="457200" rtl="0" eaLnBrk="1" latinLnBrk="0" hangingPunct="1">
              <a:lnSpc>
                <a:spcPct val="120000"/>
              </a:lnSpc>
              <a:spcBef>
                <a:spcPts val="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1170000" indent="-450000" algn="l" defTabSz="457200" rtl="0" eaLnBrk="1" latinLnBrk="0" hangingPunct="1">
              <a:lnSpc>
                <a:spcPct val="120000"/>
              </a:lnSpc>
              <a:spcBef>
                <a:spcPts val="0"/>
              </a:spcBef>
              <a:buFont typeface="Wingdings" panose="05000000000000000000" pitchFamily="2" charset="2"/>
              <a:buChar char="Ø"/>
              <a:tabLst/>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756800" indent="-450000" algn="l" defTabSz="457200" rtl="0" eaLnBrk="1" latinLnBrk="0" hangingPunct="1">
              <a:lnSpc>
                <a:spcPct val="120000"/>
              </a:lnSpc>
              <a:spcBef>
                <a:spcPts val="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2329200" indent="-550800" algn="l" defTabSz="457200" rtl="0" eaLnBrk="1" latinLnBrk="0" hangingPunct="1">
              <a:lnSpc>
                <a:spcPct val="120000"/>
              </a:lnSpc>
              <a:spcBef>
                <a:spcPts val="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962800" indent="-442800" algn="l" defTabSz="457200" rtl="0" eaLnBrk="1" latinLnBrk="0" hangingPunct="1">
              <a:lnSpc>
                <a:spcPct val="120000"/>
              </a:lnSpc>
              <a:spcBef>
                <a:spcPts val="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86400" indent="0">
              <a:buNone/>
            </a:pPr>
            <a:r>
              <a:rPr lang="nl-BE" sz="1600" dirty="0">
                <a:solidFill>
                  <a:schemeClr val="tx1"/>
                </a:solidFill>
                <a:sym typeface="Wingdings" panose="05000000000000000000" pitchFamily="2" charset="2"/>
              </a:rPr>
              <a:t>Helemaal				helemaal</a:t>
            </a:r>
          </a:p>
          <a:p>
            <a:pPr marL="86400" indent="0">
              <a:buNone/>
            </a:pPr>
            <a:r>
              <a:rPr lang="nl-BE" sz="1600" dirty="0">
                <a:solidFill>
                  <a:schemeClr val="tx1"/>
                </a:solidFill>
                <a:sym typeface="Wingdings" panose="05000000000000000000" pitchFamily="2" charset="2"/>
              </a:rPr>
              <a:t>Niet akkoord			akkoord</a:t>
            </a:r>
          </a:p>
        </p:txBody>
      </p:sp>
      <p:sp>
        <p:nvSpPr>
          <p:cNvPr id="7" name="Arrow: Down 6">
            <a:extLst>
              <a:ext uri="{FF2B5EF4-FFF2-40B4-BE49-F238E27FC236}">
                <a16:creationId xmlns:a16="http://schemas.microsoft.com/office/drawing/2014/main" id="{B0B9FEB7-AD8F-4DE9-9FFD-491D0C6D4153}"/>
              </a:ext>
            </a:extLst>
          </p:cNvPr>
          <p:cNvSpPr/>
          <p:nvPr/>
        </p:nvSpPr>
        <p:spPr>
          <a:xfrm>
            <a:off x="7619091" y="4242214"/>
            <a:ext cx="424069" cy="1051270"/>
          </a:xfrm>
          <a:prstGeom prst="downArrow">
            <a:avLst/>
          </a:prstGeom>
          <a:noFill/>
          <a:ln w="31750">
            <a:solidFill>
              <a:srgbClr val="1E6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9285137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C6F3E0-7C07-47CB-A27F-EEA26280E6B4}"/>
              </a:ext>
            </a:extLst>
          </p:cNvPr>
          <p:cNvSpPr>
            <a:spLocks noGrp="1"/>
          </p:cNvSpPr>
          <p:nvPr>
            <p:ph type="title"/>
          </p:nvPr>
        </p:nvSpPr>
        <p:spPr/>
        <p:txBody>
          <a:bodyPr/>
          <a:lstStyle/>
          <a:p>
            <a:r>
              <a:rPr lang="nl-BE" dirty="0"/>
              <a:t>Spreidingsmaten: bereik en </a:t>
            </a:r>
            <a:r>
              <a:rPr lang="nl-BE" dirty="0" err="1"/>
              <a:t>interkwartielafstand</a:t>
            </a:r>
            <a:endParaRPr lang="nl-BE" dirty="0"/>
          </a:p>
        </p:txBody>
      </p:sp>
      <p:sp>
        <p:nvSpPr>
          <p:cNvPr id="3" name="Tijdelijke aanduiding voor inhoud 2">
            <a:extLst>
              <a:ext uri="{FF2B5EF4-FFF2-40B4-BE49-F238E27FC236}">
                <a16:creationId xmlns:a16="http://schemas.microsoft.com/office/drawing/2014/main" id="{645E13FB-6C0D-4799-99DE-1DF326F41F7C}"/>
              </a:ext>
            </a:extLst>
          </p:cNvPr>
          <p:cNvSpPr>
            <a:spLocks noGrp="1"/>
          </p:cNvSpPr>
          <p:nvPr>
            <p:ph idx="1"/>
          </p:nvPr>
        </p:nvSpPr>
        <p:spPr>
          <a:xfrm>
            <a:off x="327069" y="1816273"/>
            <a:ext cx="16858641" cy="3552896"/>
          </a:xfrm>
        </p:spPr>
        <p:txBody>
          <a:bodyPr>
            <a:normAutofit/>
          </a:bodyPr>
          <a:lstStyle/>
          <a:p>
            <a:pPr marL="86400" indent="0">
              <a:buNone/>
            </a:pPr>
            <a:r>
              <a:rPr lang="nl-BE" b="1" dirty="0"/>
              <a:t>Spreidingsmaten</a:t>
            </a:r>
          </a:p>
          <a:p>
            <a:r>
              <a:rPr lang="nl-BE" dirty="0"/>
              <a:t>Hoe verspreid liggen de geobserveerde waarden tussen de laagste en de hoogste waarde? </a:t>
            </a:r>
          </a:p>
          <a:p>
            <a:pPr lvl="1"/>
            <a:r>
              <a:rPr lang="nl-BE" dirty="0"/>
              <a:t>Houdt ordening in: </a:t>
            </a:r>
            <a:r>
              <a:rPr lang="nl-BE" b="1" i="1" dirty="0">
                <a:solidFill>
                  <a:srgbClr val="7030A0"/>
                </a:solidFill>
              </a:rPr>
              <a:t>vanaf ordinaal niveau!</a:t>
            </a:r>
          </a:p>
        </p:txBody>
      </p:sp>
      <p:sp>
        <p:nvSpPr>
          <p:cNvPr id="4" name="Tijdelijke aanduiding voor dianummer 3">
            <a:extLst>
              <a:ext uri="{FF2B5EF4-FFF2-40B4-BE49-F238E27FC236}">
                <a16:creationId xmlns:a16="http://schemas.microsoft.com/office/drawing/2014/main" id="{C9598F82-E2E3-42A0-94D9-585C68941762}"/>
              </a:ext>
            </a:extLst>
          </p:cNvPr>
          <p:cNvSpPr>
            <a:spLocks noGrp="1"/>
          </p:cNvSpPr>
          <p:nvPr>
            <p:ph type="sldNum" sz="quarter" idx="12"/>
          </p:nvPr>
        </p:nvSpPr>
        <p:spPr/>
        <p:txBody>
          <a:bodyPr/>
          <a:lstStyle/>
          <a:p>
            <a:fld id="{7AE184E0-0BD4-4705-A12B-9B71DDE63301}" type="slidenum">
              <a:rPr lang="en-GB" noProof="0" smtClean="0"/>
              <a:t>82</a:t>
            </a:fld>
            <a:endParaRPr lang="en-GB" noProof="0" dirty="0"/>
          </a:p>
        </p:txBody>
      </p:sp>
      <p:pic>
        <p:nvPicPr>
          <p:cNvPr id="7" name="Picture 3">
            <a:extLst>
              <a:ext uri="{FF2B5EF4-FFF2-40B4-BE49-F238E27FC236}">
                <a16:creationId xmlns:a16="http://schemas.microsoft.com/office/drawing/2014/main" id="{5BC01D52-9D80-4E7A-B735-15416F7C45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1036" y="4187278"/>
            <a:ext cx="6130706" cy="38502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376122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6D534A1B-16C1-4B55-BEFF-9ED1D5960E83}"/>
              </a:ext>
            </a:extLst>
          </p:cNvPr>
          <p:cNvPicPr>
            <a:picLocks noChangeAspect="1"/>
          </p:cNvPicPr>
          <p:nvPr/>
        </p:nvPicPr>
        <p:blipFill>
          <a:blip r:embed="rId3"/>
          <a:stretch>
            <a:fillRect/>
          </a:stretch>
        </p:blipFill>
        <p:spPr>
          <a:xfrm>
            <a:off x="14074655" y="7787045"/>
            <a:ext cx="2568961" cy="1691754"/>
          </a:xfrm>
          <a:prstGeom prst="rect">
            <a:avLst/>
          </a:prstGeom>
        </p:spPr>
      </p:pic>
      <p:sp>
        <p:nvSpPr>
          <p:cNvPr id="2" name="Titel 1">
            <a:extLst>
              <a:ext uri="{FF2B5EF4-FFF2-40B4-BE49-F238E27FC236}">
                <a16:creationId xmlns:a16="http://schemas.microsoft.com/office/drawing/2014/main" id="{DCC6F3E0-7C07-47CB-A27F-EEA26280E6B4}"/>
              </a:ext>
            </a:extLst>
          </p:cNvPr>
          <p:cNvSpPr>
            <a:spLocks noGrp="1"/>
          </p:cNvSpPr>
          <p:nvPr>
            <p:ph type="title"/>
          </p:nvPr>
        </p:nvSpPr>
        <p:spPr/>
        <p:txBody>
          <a:bodyPr/>
          <a:lstStyle/>
          <a:p>
            <a:r>
              <a:rPr lang="nl-BE" dirty="0"/>
              <a:t>Spreidingsmaten: bereik</a:t>
            </a:r>
          </a:p>
        </p:txBody>
      </p:sp>
      <p:sp>
        <p:nvSpPr>
          <p:cNvPr id="3" name="Tijdelijke aanduiding voor inhoud 2">
            <a:extLst>
              <a:ext uri="{FF2B5EF4-FFF2-40B4-BE49-F238E27FC236}">
                <a16:creationId xmlns:a16="http://schemas.microsoft.com/office/drawing/2014/main" id="{645E13FB-6C0D-4799-99DE-1DF326F41F7C}"/>
              </a:ext>
            </a:extLst>
          </p:cNvPr>
          <p:cNvSpPr>
            <a:spLocks noGrp="1"/>
          </p:cNvSpPr>
          <p:nvPr>
            <p:ph idx="1"/>
          </p:nvPr>
        </p:nvSpPr>
        <p:spPr>
          <a:xfrm>
            <a:off x="327069" y="1816273"/>
            <a:ext cx="17011605" cy="7143238"/>
          </a:xfrm>
        </p:spPr>
        <p:txBody>
          <a:bodyPr>
            <a:normAutofit/>
          </a:bodyPr>
          <a:lstStyle/>
          <a:p>
            <a:pPr marL="86400" indent="0">
              <a:buNone/>
            </a:pPr>
            <a:r>
              <a:rPr lang="nl-BE" b="1" dirty="0">
                <a:solidFill>
                  <a:srgbClr val="7030A0"/>
                </a:solidFill>
              </a:rPr>
              <a:t>Bereik of range (R)</a:t>
            </a:r>
          </a:p>
          <a:p>
            <a:pPr marL="86400" indent="0">
              <a:buNone/>
            </a:pPr>
            <a:r>
              <a:rPr lang="nl-BE" dirty="0"/>
              <a:t>= hoogst gemeten waarde – laagst gemeten waarde </a:t>
            </a:r>
          </a:p>
          <a:p>
            <a:pPr marL="86400" indent="0">
              <a:buNone/>
            </a:pPr>
            <a:r>
              <a:rPr lang="nl-BE" dirty="0"/>
              <a:t>= X </a:t>
            </a:r>
            <a:r>
              <a:rPr lang="nl-BE" baseline="-25000" dirty="0"/>
              <a:t>max</a:t>
            </a:r>
            <a:r>
              <a:rPr lang="nl-BE" dirty="0"/>
              <a:t> – X </a:t>
            </a:r>
            <a:r>
              <a:rPr lang="nl-BE" baseline="-25000" dirty="0"/>
              <a:t>min</a:t>
            </a:r>
            <a:r>
              <a:rPr lang="nl-BE" dirty="0"/>
              <a:t> </a:t>
            </a:r>
          </a:p>
          <a:p>
            <a:pPr lvl="1"/>
            <a:endParaRPr lang="nl-BE" b="1" dirty="0"/>
          </a:p>
          <a:p>
            <a:r>
              <a:rPr lang="nl-BE" b="1" dirty="0">
                <a:solidFill>
                  <a:srgbClr val="7030A0"/>
                </a:solidFill>
                <a:highlight>
                  <a:srgbClr val="FFFF00"/>
                </a:highlight>
              </a:rPr>
              <a:t>Zeer gevoelig voor extreme waarden</a:t>
            </a:r>
            <a:r>
              <a:rPr lang="nl-BE" dirty="0">
                <a:solidFill>
                  <a:srgbClr val="7030A0"/>
                </a:solidFill>
                <a:highlight>
                  <a:srgbClr val="FFFF00"/>
                </a:highlight>
              </a:rPr>
              <a:t>!</a:t>
            </a:r>
          </a:p>
          <a:p>
            <a:pPr lvl="1"/>
            <a:r>
              <a:rPr lang="nl-BE" dirty="0"/>
              <a:t>Bv. “Hoe goed beveilig je je fiets?”: observatie met n = 15 fietsen</a:t>
            </a:r>
          </a:p>
          <a:p>
            <a:pPr lvl="2"/>
            <a:r>
              <a:rPr lang="nl-BE" dirty="0"/>
              <a:t>‘</a:t>
            </a:r>
            <a:r>
              <a:rPr lang="nl-BE" i="1" dirty="0"/>
              <a:t>1 = Geen enkele vorm van beveiliging</a:t>
            </a:r>
            <a:r>
              <a:rPr lang="nl-BE" dirty="0"/>
              <a:t>’ tot ‘</a:t>
            </a:r>
            <a:r>
              <a:rPr lang="nl-BE" i="1" dirty="0"/>
              <a:t>5 = Beveiligd met twee aparte sloten</a:t>
            </a:r>
            <a:r>
              <a:rPr lang="nl-BE" dirty="0"/>
              <a:t>’</a:t>
            </a:r>
          </a:p>
          <a:p>
            <a:pPr lvl="2"/>
            <a:endParaRPr lang="nl-BE" dirty="0"/>
          </a:p>
          <a:p>
            <a:pPr lvl="2"/>
            <a:r>
              <a:rPr lang="nl-BE" dirty="0"/>
              <a:t>Resultaat antwoorden: 1, 1, 2, 2, 2, 2, 2, 2, 3, 3, 3, 3, 3, 3, 3</a:t>
            </a:r>
          </a:p>
          <a:p>
            <a:pPr lvl="3"/>
            <a:r>
              <a:rPr lang="pt-BR" dirty="0"/>
              <a:t>R = X</a:t>
            </a:r>
            <a:r>
              <a:rPr lang="pt-BR" baseline="-25000" dirty="0"/>
              <a:t>15</a:t>
            </a:r>
            <a:r>
              <a:rPr lang="pt-BR" dirty="0"/>
              <a:t> – X</a:t>
            </a:r>
            <a:r>
              <a:rPr lang="pt-BR" baseline="-25000" dirty="0"/>
              <a:t>1</a:t>
            </a:r>
            <a:r>
              <a:rPr lang="pt-BR" dirty="0"/>
              <a:t> = 3 – 1 = 2</a:t>
            </a:r>
          </a:p>
          <a:p>
            <a:pPr lvl="2"/>
            <a:r>
              <a:rPr lang="pt-BR" b="1" dirty="0"/>
              <a:t>Maar stel één waarde verandert, </a:t>
            </a:r>
            <a:r>
              <a:rPr lang="pt-BR" dirty="0"/>
              <a:t>bv. </a:t>
            </a:r>
            <a:r>
              <a:rPr lang="nl-BE" dirty="0"/>
              <a:t>X</a:t>
            </a:r>
            <a:r>
              <a:rPr lang="nl-BE" baseline="-25000" dirty="0"/>
              <a:t>15</a:t>
            </a:r>
            <a:r>
              <a:rPr lang="nl-BE" dirty="0"/>
              <a:t> = 5 i.p.v. X</a:t>
            </a:r>
            <a:r>
              <a:rPr lang="nl-BE" baseline="-25000" dirty="0"/>
              <a:t>15</a:t>
            </a:r>
            <a:r>
              <a:rPr lang="nl-BE" dirty="0"/>
              <a:t> = 3</a:t>
            </a:r>
          </a:p>
          <a:p>
            <a:pPr lvl="3"/>
            <a:r>
              <a:rPr lang="pt-BR" dirty="0"/>
              <a:t>R = X</a:t>
            </a:r>
            <a:r>
              <a:rPr lang="pt-BR" baseline="-25000" dirty="0"/>
              <a:t>15</a:t>
            </a:r>
            <a:r>
              <a:rPr lang="pt-BR" dirty="0"/>
              <a:t> – X</a:t>
            </a:r>
            <a:r>
              <a:rPr lang="pt-BR" baseline="-25000" dirty="0"/>
              <a:t>1</a:t>
            </a:r>
            <a:r>
              <a:rPr lang="pt-BR" dirty="0"/>
              <a:t> = 5 – 1 = 4 (</a:t>
            </a:r>
            <a:r>
              <a:rPr lang="pt-BR" b="1" dirty="0"/>
              <a:t>bereik</a:t>
            </a:r>
            <a:r>
              <a:rPr lang="pt-BR" dirty="0"/>
              <a:t> plots </a:t>
            </a:r>
            <a:r>
              <a:rPr lang="pt-BR" b="1" dirty="0"/>
              <a:t>2x zo groot </a:t>
            </a:r>
            <a:r>
              <a:rPr lang="pt-BR" dirty="0"/>
              <a:t>als voorheen!)</a:t>
            </a:r>
            <a:endParaRPr lang="nl-BE" dirty="0"/>
          </a:p>
        </p:txBody>
      </p:sp>
      <p:sp>
        <p:nvSpPr>
          <p:cNvPr id="4" name="Tijdelijke aanduiding voor dianummer 3">
            <a:extLst>
              <a:ext uri="{FF2B5EF4-FFF2-40B4-BE49-F238E27FC236}">
                <a16:creationId xmlns:a16="http://schemas.microsoft.com/office/drawing/2014/main" id="{C9598F82-E2E3-42A0-94D9-585C68941762}"/>
              </a:ext>
            </a:extLst>
          </p:cNvPr>
          <p:cNvSpPr>
            <a:spLocks noGrp="1"/>
          </p:cNvSpPr>
          <p:nvPr>
            <p:ph type="sldNum" sz="quarter" idx="12"/>
          </p:nvPr>
        </p:nvSpPr>
        <p:spPr/>
        <p:txBody>
          <a:bodyPr/>
          <a:lstStyle/>
          <a:p>
            <a:fld id="{7AE184E0-0BD4-4705-A12B-9B71DDE63301}" type="slidenum">
              <a:rPr lang="en-GB" noProof="0" smtClean="0"/>
              <a:t>83</a:t>
            </a:fld>
            <a:endParaRPr lang="en-GB" noProof="0" dirty="0"/>
          </a:p>
        </p:txBody>
      </p:sp>
    </p:spTree>
    <p:extLst>
      <p:ext uri="{BB962C8B-B14F-4D97-AF65-F5344CB8AC3E}">
        <p14:creationId xmlns:p14="http://schemas.microsoft.com/office/powerpoint/2010/main" val="41190526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Spreidingsmaten: bereik</a:t>
            </a:r>
            <a:endParaRPr lang="en-US" dirty="0"/>
          </a:p>
        </p:txBody>
      </p:sp>
      <p:sp>
        <p:nvSpPr>
          <p:cNvPr id="3" name="Content Placeholder 2"/>
          <p:cNvSpPr>
            <a:spLocks noGrp="1"/>
          </p:cNvSpPr>
          <p:nvPr>
            <p:ph idx="1"/>
          </p:nvPr>
        </p:nvSpPr>
        <p:spPr/>
        <p:txBody>
          <a:bodyPr>
            <a:normAutofit/>
          </a:bodyPr>
          <a:lstStyle/>
          <a:p>
            <a:pPr marL="86400" indent="0">
              <a:buNone/>
            </a:pPr>
            <a:r>
              <a:rPr lang="nl-BE" b="1" dirty="0">
                <a:solidFill>
                  <a:srgbClr val="7030A0"/>
                </a:solidFill>
              </a:rPr>
              <a:t>Bereik of range (R)</a:t>
            </a:r>
          </a:p>
          <a:p>
            <a:pPr lvl="1"/>
            <a:r>
              <a:rPr lang="nl-BE" dirty="0"/>
              <a:t>Nadeel range: er wordt alleen naar de uitersten gekeken. Alles tussen de 								uitersten wordt genegeerd</a:t>
            </a:r>
          </a:p>
          <a:p>
            <a:pPr marL="1778400" lvl="3" indent="0">
              <a:buNone/>
            </a:pPr>
            <a:endParaRPr lang="nl-BE" dirty="0"/>
          </a:p>
          <a:p>
            <a:pPr marL="1778400" lvl="3" indent="0">
              <a:buNone/>
            </a:pPr>
            <a:endParaRPr lang="nl-BE" dirty="0"/>
          </a:p>
          <a:p>
            <a:pPr marL="1778400" lvl="3" indent="0">
              <a:buNone/>
            </a:pPr>
            <a:endParaRPr lang="nl-BE" dirty="0"/>
          </a:p>
          <a:p>
            <a:pPr marL="1778400" lvl="3" indent="0">
              <a:buNone/>
            </a:pPr>
            <a:r>
              <a:rPr lang="nl-BE" dirty="0"/>
              <a:t>																								</a:t>
            </a:r>
          </a:p>
          <a:p>
            <a:pPr lvl="3"/>
            <a:endParaRPr lang="nl-BE" dirty="0"/>
          </a:p>
          <a:p>
            <a:pPr marL="86400" indent="0">
              <a:buNone/>
            </a:pPr>
            <a:endParaRPr lang="nl-BE" dirty="0"/>
          </a:p>
        </p:txBody>
      </p:sp>
      <p:sp>
        <p:nvSpPr>
          <p:cNvPr id="4" name="Slide Number Placeholder 3"/>
          <p:cNvSpPr>
            <a:spLocks noGrp="1"/>
          </p:cNvSpPr>
          <p:nvPr>
            <p:ph type="sldNum" sz="quarter" idx="12"/>
          </p:nvPr>
        </p:nvSpPr>
        <p:spPr/>
        <p:txBody>
          <a:bodyPr/>
          <a:lstStyle/>
          <a:p>
            <a:fld id="{7AE184E0-0BD4-4705-A12B-9B71DDE63301}" type="slidenum">
              <a:rPr lang="en-GB" noProof="0" smtClean="0"/>
              <a:t>84</a:t>
            </a:fld>
            <a:endParaRPr lang="en-GB" noProof="0" dirty="0"/>
          </a:p>
        </p:txBody>
      </p:sp>
      <p:sp>
        <p:nvSpPr>
          <p:cNvPr id="5" name="Content Placeholder 4"/>
          <p:cNvSpPr>
            <a:spLocks noGrp="1"/>
          </p:cNvSpPr>
          <p:nvPr>
            <p:ph idx="13"/>
          </p:nvPr>
        </p:nvSpPr>
        <p:spPr/>
        <p:txBody>
          <a:bodyPr/>
          <a:lstStyle/>
          <a:p>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957" y="3887641"/>
            <a:ext cx="5343525" cy="451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0654" y="3825728"/>
            <a:ext cx="5191125" cy="4638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Tijdelijke aanduiding voor inhoud 10" descr="Goed Bij">
            <a:extLst>
              <a:ext uri="{FF2B5EF4-FFF2-40B4-BE49-F238E27FC236}">
                <a16:creationId xmlns:a16="http://schemas.microsoft.com/office/drawing/2014/main" id="{949AD08D-B84E-4E2B-D6F8-CA67FB45BE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55704" y="5529795"/>
            <a:ext cx="2872696" cy="2872696"/>
          </a:xfrm>
          <a:prstGeom prst="rect">
            <a:avLst/>
          </a:prstGeom>
        </p:spPr>
      </p:pic>
      <p:sp>
        <p:nvSpPr>
          <p:cNvPr id="7" name="Gedachtewolkje: wolk 6">
            <a:extLst>
              <a:ext uri="{FF2B5EF4-FFF2-40B4-BE49-F238E27FC236}">
                <a16:creationId xmlns:a16="http://schemas.microsoft.com/office/drawing/2014/main" id="{59FB2BD9-489A-4751-C7C9-B6B25F16118C}"/>
              </a:ext>
            </a:extLst>
          </p:cNvPr>
          <p:cNvSpPr/>
          <p:nvPr/>
        </p:nvSpPr>
        <p:spPr>
          <a:xfrm>
            <a:off x="12305655" y="2743200"/>
            <a:ext cx="5033022" cy="2576186"/>
          </a:xfrm>
          <a:prstGeom prst="cloudCallout">
            <a:avLst/>
          </a:prstGeom>
          <a:noFill/>
          <a:ln w="317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i="1" dirty="0">
                <a:solidFill>
                  <a:srgbClr val="7030A0"/>
                </a:solidFill>
                <a:latin typeface="Aptos" panose="020B0004020202020204" pitchFamily="34" charset="0"/>
              </a:rPr>
              <a:t>Gelijke range/variatiebreedte maar verschillende variabiliteit</a:t>
            </a:r>
          </a:p>
        </p:txBody>
      </p:sp>
    </p:spTree>
    <p:extLst>
      <p:ext uri="{BB962C8B-B14F-4D97-AF65-F5344CB8AC3E}">
        <p14:creationId xmlns:p14="http://schemas.microsoft.com/office/powerpoint/2010/main" val="14677377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Spreidingsmaten: bereik</a:t>
            </a:r>
            <a:endParaRPr lang="en-US" dirty="0"/>
          </a:p>
        </p:txBody>
      </p:sp>
      <p:sp>
        <p:nvSpPr>
          <p:cNvPr id="3" name="Content Placeholder 2"/>
          <p:cNvSpPr>
            <a:spLocks noGrp="1"/>
          </p:cNvSpPr>
          <p:nvPr>
            <p:ph idx="1"/>
          </p:nvPr>
        </p:nvSpPr>
        <p:spPr>
          <a:xfrm>
            <a:off x="225469" y="1816273"/>
            <a:ext cx="10412051" cy="6864264"/>
          </a:xfrm>
        </p:spPr>
        <p:txBody>
          <a:bodyPr>
            <a:normAutofit/>
          </a:bodyPr>
          <a:lstStyle/>
          <a:p>
            <a:pPr marL="86400" indent="0">
              <a:buNone/>
            </a:pPr>
            <a:r>
              <a:rPr lang="nl-BE" b="1" dirty="0">
                <a:solidFill>
                  <a:srgbClr val="7030A0"/>
                </a:solidFill>
              </a:rPr>
              <a:t>Bereik of range (R)</a:t>
            </a:r>
          </a:p>
          <a:p>
            <a:pPr lvl="1"/>
            <a:r>
              <a:rPr lang="nl-BE" dirty="0"/>
              <a:t>Nadeel range: er wordt alleen naar de uitersten gekeken. Alles tussen de uitersten wordt genegeerd</a:t>
            </a:r>
          </a:p>
          <a:p>
            <a:pPr marL="1778400" lvl="3" indent="0">
              <a:buNone/>
            </a:pPr>
            <a:endParaRPr lang="nl-BE" dirty="0"/>
          </a:p>
          <a:p>
            <a:pPr marL="1778400" lvl="3" indent="0">
              <a:buNone/>
            </a:pPr>
            <a:r>
              <a:rPr lang="nl-BE" dirty="0"/>
              <a:t>																								gelijke range, maar 												verschillende 														variabiliteit</a:t>
            </a:r>
          </a:p>
          <a:p>
            <a:pPr lvl="3"/>
            <a:endParaRPr lang="nl-BE" dirty="0"/>
          </a:p>
          <a:p>
            <a:pPr lvl="3"/>
            <a:endParaRPr lang="nl-BE" dirty="0"/>
          </a:p>
          <a:p>
            <a:pPr marL="86400" indent="0">
              <a:buNone/>
            </a:pPr>
            <a:endParaRPr lang="nl-BE" dirty="0"/>
          </a:p>
        </p:txBody>
      </p:sp>
      <p:sp>
        <p:nvSpPr>
          <p:cNvPr id="4" name="Slide Number Placeholder 3"/>
          <p:cNvSpPr>
            <a:spLocks noGrp="1"/>
          </p:cNvSpPr>
          <p:nvPr>
            <p:ph type="sldNum" sz="quarter" idx="12"/>
          </p:nvPr>
        </p:nvSpPr>
        <p:spPr/>
        <p:txBody>
          <a:bodyPr/>
          <a:lstStyle/>
          <a:p>
            <a:fld id="{7AE184E0-0BD4-4705-A12B-9B71DDE63301}" type="slidenum">
              <a:rPr lang="en-GB" noProof="0" smtClean="0"/>
              <a:t>85</a:t>
            </a:fld>
            <a:endParaRPr lang="en-GB" noProof="0" dirty="0"/>
          </a:p>
        </p:txBody>
      </p:sp>
      <p:sp>
        <p:nvSpPr>
          <p:cNvPr id="5" name="Content Placeholder 4"/>
          <p:cNvSpPr>
            <a:spLocks noGrp="1"/>
          </p:cNvSpPr>
          <p:nvPr>
            <p:ph idx="13"/>
          </p:nvPr>
        </p:nvSpPr>
        <p:spPr/>
        <p:txBody>
          <a:bodyPr/>
          <a:lstStyle/>
          <a:p>
            <a:endParaRPr lang="en-US" dirty="0"/>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6607" y="5237255"/>
            <a:ext cx="6382068" cy="38010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08081" y="3230880"/>
            <a:ext cx="5394960" cy="28803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23470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C6F3E0-7C07-47CB-A27F-EEA26280E6B4}"/>
              </a:ext>
            </a:extLst>
          </p:cNvPr>
          <p:cNvSpPr>
            <a:spLocks noGrp="1"/>
          </p:cNvSpPr>
          <p:nvPr>
            <p:ph type="title"/>
          </p:nvPr>
        </p:nvSpPr>
        <p:spPr/>
        <p:txBody>
          <a:bodyPr/>
          <a:lstStyle/>
          <a:p>
            <a:r>
              <a:rPr lang="nl-BE" dirty="0"/>
              <a:t>Spreidingsmaten: </a:t>
            </a:r>
            <a:r>
              <a:rPr lang="nl-BE" dirty="0" err="1"/>
              <a:t>interkwartielafstand</a:t>
            </a:r>
            <a:endParaRPr lang="nl-BE" dirty="0"/>
          </a:p>
        </p:txBody>
      </p:sp>
      <p:sp>
        <p:nvSpPr>
          <p:cNvPr id="3" name="Tijdelijke aanduiding voor inhoud 2">
            <a:extLst>
              <a:ext uri="{FF2B5EF4-FFF2-40B4-BE49-F238E27FC236}">
                <a16:creationId xmlns:a16="http://schemas.microsoft.com/office/drawing/2014/main" id="{645E13FB-6C0D-4799-99DE-1DF326F41F7C}"/>
              </a:ext>
            </a:extLst>
          </p:cNvPr>
          <p:cNvSpPr>
            <a:spLocks noGrp="1"/>
          </p:cNvSpPr>
          <p:nvPr>
            <p:ph idx="1"/>
          </p:nvPr>
        </p:nvSpPr>
        <p:spPr>
          <a:xfrm>
            <a:off x="327069" y="1816273"/>
            <a:ext cx="16858641" cy="7501898"/>
          </a:xfrm>
        </p:spPr>
        <p:txBody>
          <a:bodyPr>
            <a:normAutofit/>
          </a:bodyPr>
          <a:lstStyle/>
          <a:p>
            <a:pPr marL="86400" indent="0">
              <a:buNone/>
            </a:pPr>
            <a:r>
              <a:rPr lang="nl-BE" b="1" dirty="0" err="1"/>
              <a:t>Interkwartielafstand</a:t>
            </a:r>
            <a:r>
              <a:rPr lang="nl-BE" b="1" dirty="0"/>
              <a:t> (IQR)</a:t>
            </a:r>
          </a:p>
          <a:p>
            <a:pPr marL="86400" indent="0">
              <a:buNone/>
            </a:pPr>
            <a:r>
              <a:rPr lang="nl-BE" dirty="0"/>
              <a:t>= het verschil tussen het eerste kwartiel en het derde kwartiel (Q = Q3 – Q1)</a:t>
            </a:r>
          </a:p>
          <a:p>
            <a:pPr marL="86400" indent="0">
              <a:buNone/>
            </a:pPr>
            <a:r>
              <a:rPr lang="nl-BE" dirty="0"/>
              <a:t>= grootte van het gebied waartussen middelste helft van de metingen valt</a:t>
            </a:r>
          </a:p>
          <a:p>
            <a:endParaRPr lang="nl-BE" b="1" dirty="0"/>
          </a:p>
          <a:p>
            <a:r>
              <a:rPr lang="nl-BE" b="1" dirty="0"/>
              <a:t>Minder gevoelig voor extreme waarden</a:t>
            </a:r>
            <a:endParaRPr lang="nl-BE" dirty="0"/>
          </a:p>
          <a:p>
            <a:pPr lvl="1"/>
            <a:r>
              <a:rPr lang="nl-BE" dirty="0"/>
              <a:t>Bv. “Hoe goed beveilig je je fiets?”: observatie met n = 15 fietsen</a:t>
            </a:r>
          </a:p>
          <a:p>
            <a:pPr lvl="2"/>
            <a:r>
              <a:rPr lang="nl-BE" dirty="0"/>
              <a:t>Resultaat antwoorden: 1, 1, 2, 2, 2, 2, 2, 2, 3, 3, 3, 3, 3, 3, 3</a:t>
            </a:r>
          </a:p>
          <a:p>
            <a:pPr lvl="3"/>
            <a:endParaRPr lang="pt-BR" dirty="0"/>
          </a:p>
          <a:p>
            <a:pPr lvl="3"/>
            <a:r>
              <a:rPr lang="pt-BR" dirty="0"/>
              <a:t>IQR = Q</a:t>
            </a:r>
            <a:r>
              <a:rPr lang="pt-BR" baseline="-25000" dirty="0"/>
              <a:t>3</a:t>
            </a:r>
            <a:r>
              <a:rPr lang="pt-BR" dirty="0"/>
              <a:t> – Q</a:t>
            </a:r>
            <a:r>
              <a:rPr lang="pt-BR" baseline="-25000" dirty="0"/>
              <a:t>1</a:t>
            </a:r>
            <a:r>
              <a:rPr lang="pt-BR" dirty="0"/>
              <a:t> = 3 – 2 = 1</a:t>
            </a:r>
          </a:p>
          <a:p>
            <a:endParaRPr lang="pt-BR" b="1" dirty="0"/>
          </a:p>
          <a:p>
            <a:r>
              <a:rPr lang="pt-BR" b="1" dirty="0"/>
              <a:t>IQR is betere spreidingsmaat dan range (R) </a:t>
            </a:r>
          </a:p>
          <a:p>
            <a:pPr lvl="1"/>
            <a:r>
              <a:rPr lang="pt-BR" dirty="0"/>
              <a:t>Stel dat één waarde verandert, bv. </a:t>
            </a:r>
            <a:r>
              <a:rPr lang="nl-BE" dirty="0"/>
              <a:t>X</a:t>
            </a:r>
            <a:r>
              <a:rPr lang="nl-BE" baseline="-25000" dirty="0"/>
              <a:t>15</a:t>
            </a:r>
            <a:r>
              <a:rPr lang="nl-BE" dirty="0"/>
              <a:t> = 3   </a:t>
            </a:r>
            <a:r>
              <a:rPr lang="nl-BE" dirty="0">
                <a:sym typeface="Wingdings" panose="05000000000000000000" pitchFamily="2" charset="2"/>
              </a:rPr>
              <a:t> </a:t>
            </a:r>
            <a:r>
              <a:rPr lang="nl-BE" dirty="0"/>
              <a:t>X</a:t>
            </a:r>
            <a:r>
              <a:rPr lang="nl-BE" baseline="-25000" dirty="0"/>
              <a:t>15</a:t>
            </a:r>
            <a:r>
              <a:rPr lang="nl-BE" dirty="0"/>
              <a:t> = 5 </a:t>
            </a:r>
          </a:p>
          <a:p>
            <a:pPr lvl="2"/>
            <a:r>
              <a:rPr lang="pt-BR" dirty="0"/>
              <a:t>Range sterk gewijzigd = X</a:t>
            </a:r>
            <a:r>
              <a:rPr lang="pt-BR" baseline="-25000" dirty="0"/>
              <a:t>15</a:t>
            </a:r>
            <a:r>
              <a:rPr lang="pt-BR" dirty="0"/>
              <a:t> – X</a:t>
            </a:r>
            <a:r>
              <a:rPr lang="pt-BR" baseline="-25000" dirty="0"/>
              <a:t>1</a:t>
            </a:r>
            <a:r>
              <a:rPr lang="pt-BR" dirty="0"/>
              <a:t> = 5 – 1 = 4</a:t>
            </a:r>
          </a:p>
          <a:p>
            <a:pPr lvl="2"/>
            <a:r>
              <a:rPr lang="pt-BR" dirty="0"/>
              <a:t>Interkwartielafstand niet gewijzigd</a:t>
            </a:r>
          </a:p>
        </p:txBody>
      </p:sp>
      <p:sp>
        <p:nvSpPr>
          <p:cNvPr id="4" name="Tijdelijke aanduiding voor dianummer 3">
            <a:extLst>
              <a:ext uri="{FF2B5EF4-FFF2-40B4-BE49-F238E27FC236}">
                <a16:creationId xmlns:a16="http://schemas.microsoft.com/office/drawing/2014/main" id="{C9598F82-E2E3-42A0-94D9-585C68941762}"/>
              </a:ext>
            </a:extLst>
          </p:cNvPr>
          <p:cNvSpPr>
            <a:spLocks noGrp="1"/>
          </p:cNvSpPr>
          <p:nvPr>
            <p:ph type="sldNum" sz="quarter" idx="12"/>
          </p:nvPr>
        </p:nvSpPr>
        <p:spPr/>
        <p:txBody>
          <a:bodyPr/>
          <a:lstStyle/>
          <a:p>
            <a:fld id="{7AE184E0-0BD4-4705-A12B-9B71DDE63301}" type="slidenum">
              <a:rPr lang="en-GB" noProof="0" smtClean="0"/>
              <a:t>86</a:t>
            </a:fld>
            <a:endParaRPr lang="en-GB" noProof="0" dirty="0"/>
          </a:p>
        </p:txBody>
      </p:sp>
      <p:pic>
        <p:nvPicPr>
          <p:cNvPr id="6" name="Afbeelding 5">
            <a:extLst>
              <a:ext uri="{FF2B5EF4-FFF2-40B4-BE49-F238E27FC236}">
                <a16:creationId xmlns:a16="http://schemas.microsoft.com/office/drawing/2014/main" id="{6D534A1B-16C1-4B55-BEFF-9ED1D5960E83}"/>
              </a:ext>
            </a:extLst>
          </p:cNvPr>
          <p:cNvPicPr>
            <a:picLocks noChangeAspect="1"/>
          </p:cNvPicPr>
          <p:nvPr/>
        </p:nvPicPr>
        <p:blipFill>
          <a:blip r:embed="rId3"/>
          <a:stretch>
            <a:fillRect/>
          </a:stretch>
        </p:blipFill>
        <p:spPr>
          <a:xfrm>
            <a:off x="13950460" y="5085640"/>
            <a:ext cx="3060173" cy="2015236"/>
          </a:xfrm>
          <a:prstGeom prst="rect">
            <a:avLst/>
          </a:prstGeom>
        </p:spPr>
      </p:pic>
      <p:grpSp>
        <p:nvGrpSpPr>
          <p:cNvPr id="5" name="Group 4">
            <a:extLst>
              <a:ext uri="{FF2B5EF4-FFF2-40B4-BE49-F238E27FC236}">
                <a16:creationId xmlns:a16="http://schemas.microsoft.com/office/drawing/2014/main" id="{D1704212-367B-42C6-AB96-998D0007FF06}"/>
              </a:ext>
            </a:extLst>
          </p:cNvPr>
          <p:cNvGrpSpPr/>
          <p:nvPr/>
        </p:nvGrpSpPr>
        <p:grpSpPr>
          <a:xfrm>
            <a:off x="7845650" y="5426812"/>
            <a:ext cx="4047321" cy="1221021"/>
            <a:chOff x="7845650" y="4840662"/>
            <a:chExt cx="4047321" cy="1221021"/>
          </a:xfrm>
        </p:grpSpPr>
        <p:sp>
          <p:nvSpPr>
            <p:cNvPr id="7" name="Tekstvak 6">
              <a:extLst>
                <a:ext uri="{FF2B5EF4-FFF2-40B4-BE49-F238E27FC236}">
                  <a16:creationId xmlns:a16="http://schemas.microsoft.com/office/drawing/2014/main" id="{E3D8F2E7-0773-4CC4-A245-73250584455E}"/>
                </a:ext>
              </a:extLst>
            </p:cNvPr>
            <p:cNvSpPr txBox="1"/>
            <p:nvPr/>
          </p:nvSpPr>
          <p:spPr>
            <a:xfrm>
              <a:off x="7845650" y="5507108"/>
              <a:ext cx="823687" cy="554575"/>
            </a:xfrm>
            <a:prstGeom prst="rect">
              <a:avLst/>
            </a:prstGeom>
            <a:noFill/>
          </p:spPr>
          <p:txBody>
            <a:bodyPr wrap="square" rtlCol="0">
              <a:spAutoFit/>
            </a:bodyPr>
            <a:lstStyle/>
            <a:p>
              <a:pPr>
                <a:lnSpc>
                  <a:spcPct val="120000"/>
                </a:lnSpc>
              </a:pPr>
              <a:r>
                <a:rPr lang="nl-BE" sz="2800" b="1" dirty="0">
                  <a:solidFill>
                    <a:srgbClr val="80C0E0"/>
                  </a:solidFill>
                  <a:latin typeface="Verdana" panose="020B0604030504040204" pitchFamily="34" charset="0"/>
                  <a:ea typeface="Verdana" panose="020B0604030504040204" pitchFamily="34" charset="0"/>
                </a:rPr>
                <a:t>Q</a:t>
              </a:r>
              <a:r>
                <a:rPr lang="nl-BE" sz="2800" b="1" baseline="-25000" dirty="0">
                  <a:solidFill>
                    <a:srgbClr val="80C0E0"/>
                  </a:solidFill>
                  <a:latin typeface="Verdana" panose="020B0604030504040204" pitchFamily="34" charset="0"/>
                  <a:ea typeface="Verdana" panose="020B0604030504040204" pitchFamily="34" charset="0"/>
                </a:rPr>
                <a:t>1</a:t>
              </a:r>
              <a:endParaRPr lang="nl-BE" sz="2800" b="1" dirty="0">
                <a:solidFill>
                  <a:srgbClr val="80C0E0"/>
                </a:solidFill>
                <a:latin typeface="Verdana" panose="020B0604030504040204" pitchFamily="34" charset="0"/>
                <a:ea typeface="Verdana" panose="020B0604030504040204" pitchFamily="34" charset="0"/>
              </a:endParaRPr>
            </a:p>
          </p:txBody>
        </p:sp>
        <p:cxnSp>
          <p:nvCxnSpPr>
            <p:cNvPr id="8" name="Rechte verbindingslijn 7">
              <a:extLst>
                <a:ext uri="{FF2B5EF4-FFF2-40B4-BE49-F238E27FC236}">
                  <a16:creationId xmlns:a16="http://schemas.microsoft.com/office/drawing/2014/main" id="{49228397-470B-46C0-B35B-FF16AA1E9396}"/>
                </a:ext>
              </a:extLst>
            </p:cNvPr>
            <p:cNvCxnSpPr>
              <a:cxnSpLocks/>
            </p:cNvCxnSpPr>
            <p:nvPr/>
          </p:nvCxnSpPr>
          <p:spPr>
            <a:xfrm>
              <a:off x="8199412" y="4840662"/>
              <a:ext cx="0" cy="699168"/>
            </a:xfrm>
            <a:prstGeom prst="line">
              <a:avLst/>
            </a:prstGeom>
            <a:ln w="76200">
              <a:solidFill>
                <a:srgbClr val="80C0E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Tekstvak 9">
              <a:extLst>
                <a:ext uri="{FF2B5EF4-FFF2-40B4-BE49-F238E27FC236}">
                  <a16:creationId xmlns:a16="http://schemas.microsoft.com/office/drawing/2014/main" id="{CF86763B-E641-4483-8267-79A2B9DD176C}"/>
                </a:ext>
              </a:extLst>
            </p:cNvPr>
            <p:cNvSpPr txBox="1"/>
            <p:nvPr/>
          </p:nvSpPr>
          <p:spPr>
            <a:xfrm>
              <a:off x="11225967" y="5507108"/>
              <a:ext cx="667004" cy="554575"/>
            </a:xfrm>
            <a:prstGeom prst="rect">
              <a:avLst/>
            </a:prstGeom>
            <a:noFill/>
          </p:spPr>
          <p:txBody>
            <a:bodyPr wrap="square" rtlCol="0">
              <a:spAutoFit/>
            </a:bodyPr>
            <a:lstStyle/>
            <a:p>
              <a:pPr>
                <a:lnSpc>
                  <a:spcPct val="120000"/>
                </a:lnSpc>
              </a:pPr>
              <a:r>
                <a:rPr lang="nl-BE" sz="2800" b="1" dirty="0">
                  <a:solidFill>
                    <a:srgbClr val="80C0E0"/>
                  </a:solidFill>
                  <a:latin typeface="Verdana" panose="020B0604030504040204" pitchFamily="34" charset="0"/>
                  <a:ea typeface="Verdana" panose="020B0604030504040204" pitchFamily="34" charset="0"/>
                </a:rPr>
                <a:t>Q</a:t>
              </a:r>
              <a:r>
                <a:rPr lang="nl-BE" sz="2800" b="1" baseline="-25000" dirty="0">
                  <a:solidFill>
                    <a:srgbClr val="80C0E0"/>
                  </a:solidFill>
                  <a:latin typeface="Verdana" panose="020B0604030504040204" pitchFamily="34" charset="0"/>
                  <a:ea typeface="Verdana" panose="020B0604030504040204" pitchFamily="34" charset="0"/>
                </a:rPr>
                <a:t>3</a:t>
              </a:r>
              <a:endParaRPr lang="nl-BE" sz="2800" b="1" dirty="0">
                <a:solidFill>
                  <a:srgbClr val="80C0E0"/>
                </a:solidFill>
                <a:latin typeface="Verdana" panose="020B0604030504040204" pitchFamily="34" charset="0"/>
                <a:ea typeface="Verdana" panose="020B0604030504040204" pitchFamily="34" charset="0"/>
              </a:endParaRPr>
            </a:p>
          </p:txBody>
        </p:sp>
        <p:cxnSp>
          <p:nvCxnSpPr>
            <p:cNvPr id="11" name="Rechte verbindingslijn 10">
              <a:extLst>
                <a:ext uri="{FF2B5EF4-FFF2-40B4-BE49-F238E27FC236}">
                  <a16:creationId xmlns:a16="http://schemas.microsoft.com/office/drawing/2014/main" id="{CA09F5E7-7353-4D3E-8925-23856EC77955}"/>
                </a:ext>
              </a:extLst>
            </p:cNvPr>
            <p:cNvCxnSpPr>
              <a:cxnSpLocks/>
            </p:cNvCxnSpPr>
            <p:nvPr/>
          </p:nvCxnSpPr>
          <p:spPr>
            <a:xfrm>
              <a:off x="11559469" y="4840662"/>
              <a:ext cx="0" cy="699168"/>
            </a:xfrm>
            <a:prstGeom prst="line">
              <a:avLst/>
            </a:prstGeom>
            <a:ln w="76200">
              <a:solidFill>
                <a:srgbClr val="80C0E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1589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2" end="1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Spreidingsmaten: variantie en standaardafwijking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nl-BE" b="1" dirty="0"/>
                  <a:t>Variantie en Standaardafwijking</a:t>
                </a:r>
              </a:p>
              <a:p>
                <a:pPr lvl="1"/>
                <a:r>
                  <a:rPr lang="nl-BE" dirty="0"/>
                  <a:t>Alle scores worden in rekening gebracht</a:t>
                </a:r>
              </a:p>
              <a:p>
                <a:pPr lvl="1"/>
                <a:r>
                  <a:rPr lang="nl-BE" dirty="0"/>
                  <a:t>Scores ten aanzien van het gemiddelde</a:t>
                </a:r>
              </a:p>
              <a:p>
                <a:pPr lvl="1"/>
                <a:r>
                  <a:rPr lang="nl-BE" dirty="0"/>
                  <a:t>Hoe steiler de frequentiecurve (histogram), hoe minder spreiding = kleinere variatie</a:t>
                </a:r>
              </a:p>
              <a:p>
                <a:pPr lvl="1"/>
                <a:r>
                  <a:rPr lang="nl-BE" dirty="0"/>
                  <a:t>Beiden gevoelig voor extreme waarden, net zoals het gemiddelde</a:t>
                </a:r>
                <a:r>
                  <a:rPr lang="nl-BE" b="1" dirty="0"/>
                  <a:t> </a:t>
                </a:r>
                <a14:m>
                  <m:oMath xmlns:m="http://schemas.openxmlformats.org/officeDocument/2006/math">
                    <m:acc>
                      <m:accPr>
                        <m:chr m:val="̅"/>
                        <m:ctrlPr>
                          <a:rPr lang="nl-BE" b="1" i="1">
                            <a:latin typeface="Cambria Math" panose="02040503050406030204" pitchFamily="18" charset="0"/>
                          </a:rPr>
                        </m:ctrlPr>
                      </m:accPr>
                      <m:e>
                        <m:r>
                          <a:rPr lang="nl-BE" b="1" i="1">
                            <a:latin typeface="Cambria Math" panose="02040503050406030204" pitchFamily="18" charset="0"/>
                          </a:rPr>
                          <m:t>𝑿</m:t>
                        </m:r>
                      </m:e>
                    </m:acc>
                  </m:oMath>
                </a14:m>
                <a:endParaRPr lang="nl-BE" dirty="0"/>
              </a:p>
              <a:p>
                <a:pPr lvl="1"/>
                <a:endParaRPr lang="nl-BE" b="1" dirty="0"/>
              </a:p>
              <a:p>
                <a:pPr lvl="1"/>
                <a:endParaRPr lang="nl-BE" b="1" dirty="0"/>
              </a:p>
              <a:p>
                <a:pPr marL="720000" lvl="1" indent="0">
                  <a:buNone/>
                </a:pPr>
                <a:r>
                  <a:rPr lang="nl-BE" b="1" dirty="0"/>
                  <a:t>			Variantie s</a:t>
                </a:r>
                <a:r>
                  <a:rPr lang="nl-BE" b="1" baseline="30000" dirty="0"/>
                  <a:t>2												</a:t>
                </a:r>
                <a:r>
                  <a:rPr lang="nl-BE" b="1" dirty="0"/>
                  <a:t>Standaardafwijking s</a:t>
                </a:r>
              </a:p>
              <a:p>
                <a:pPr marL="720000" lvl="1" indent="0">
                  <a:buNone/>
                </a:pPr>
                <a:r>
                  <a:rPr lang="nl-BE" dirty="0"/>
                  <a:t>																				(Standaarddeviatie s)</a:t>
                </a:r>
                <a:r>
                  <a:rPr lang="nl-BE" b="1" dirty="0"/>
                  <a:t> </a:t>
                </a:r>
                <a:endParaRPr lang="nl-BE" b="1" baseline="30000" dirty="0"/>
              </a:p>
              <a:p>
                <a:pPr marL="720000" lvl="1" indent="0">
                  <a:buNone/>
                </a:pPr>
                <a:endParaRPr lang="nl-BE" b="1" baseline="30000" dirty="0"/>
              </a:p>
              <a:p>
                <a:pPr lvl="1"/>
                <a:endParaRPr lang="nl-BE" dirty="0"/>
              </a:p>
              <a:p>
                <a:pPr lvl="2"/>
                <a:endParaRPr lang="nl-BE" dirty="0"/>
              </a:p>
              <a:p>
                <a:pPr lvl="2"/>
                <a:endParaRPr lang="nl-BE" dirty="0"/>
              </a:p>
              <a:p>
                <a:pPr marL="86400" indent="0">
                  <a:buNone/>
                </a:pPr>
                <a:endParaRPr lang="nl-BE"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45" t="-533"/>
                </a:stretch>
              </a:blipFill>
            </p:spPr>
            <p:txBody>
              <a:bodyPr/>
              <a:lstStyle/>
              <a:p>
                <a:r>
                  <a:rPr lang="nl-NL">
                    <a:noFill/>
                  </a:rPr>
                  <a:t> </a:t>
                </a:r>
              </a:p>
            </p:txBody>
          </p:sp>
        </mc:Fallback>
      </mc:AlternateContent>
      <p:sp>
        <p:nvSpPr>
          <p:cNvPr id="4" name="Slide Number Placeholder 3"/>
          <p:cNvSpPr>
            <a:spLocks noGrp="1"/>
          </p:cNvSpPr>
          <p:nvPr>
            <p:ph type="sldNum" sz="quarter" idx="12"/>
          </p:nvPr>
        </p:nvSpPr>
        <p:spPr/>
        <p:txBody>
          <a:bodyPr/>
          <a:lstStyle/>
          <a:p>
            <a:fld id="{7AE184E0-0BD4-4705-A12B-9B71DDE63301}" type="slidenum">
              <a:rPr lang="en-GB" noProof="0" smtClean="0"/>
              <a:t>87</a:t>
            </a:fld>
            <a:endParaRPr lang="en-GB" noProof="0" dirty="0"/>
          </a:p>
        </p:txBody>
      </p:sp>
      <p:sp>
        <p:nvSpPr>
          <p:cNvPr id="5" name="Content Placeholder 4"/>
          <p:cNvSpPr>
            <a:spLocks noGrp="1"/>
          </p:cNvSpPr>
          <p:nvPr>
            <p:ph idx="13"/>
          </p:nvPr>
        </p:nvSpPr>
        <p:spPr/>
        <p:txBody>
          <a:bodyPr/>
          <a:lstStyle/>
          <a:p>
            <a:endParaRPr lang="en-US" dirty="0"/>
          </a:p>
        </p:txBody>
      </p:sp>
      <p:pic>
        <p:nvPicPr>
          <p:cNvPr id="8" name="Afbeelding 5">
            <a:extLst>
              <a:ext uri="{FF2B5EF4-FFF2-40B4-BE49-F238E27FC236}">
                <a16:creationId xmlns:a16="http://schemas.microsoft.com/office/drawing/2014/main" id="{3C8DF103-06E4-4722-A3CC-8F35FB8742CF}"/>
              </a:ext>
            </a:extLst>
          </p:cNvPr>
          <p:cNvPicPr>
            <a:picLocks noChangeAspect="1"/>
          </p:cNvPicPr>
          <p:nvPr/>
        </p:nvPicPr>
        <p:blipFill>
          <a:blip r:embed="rId4"/>
          <a:stretch>
            <a:fillRect/>
          </a:stretch>
        </p:blipFill>
        <p:spPr>
          <a:xfrm>
            <a:off x="1205955" y="7079496"/>
            <a:ext cx="6345471" cy="1743905"/>
          </a:xfrm>
          <a:prstGeom prst="rect">
            <a:avLst/>
          </a:prstGeom>
        </p:spPr>
      </p:pic>
      <p:pic>
        <p:nvPicPr>
          <p:cNvPr id="10" name="Afbeelding 4">
            <a:extLst>
              <a:ext uri="{FF2B5EF4-FFF2-40B4-BE49-F238E27FC236}">
                <a16:creationId xmlns:a16="http://schemas.microsoft.com/office/drawing/2014/main" id="{9AF4AA1F-6ED9-4889-8ACD-AA0DE049B118}"/>
              </a:ext>
            </a:extLst>
          </p:cNvPr>
          <p:cNvPicPr>
            <a:picLocks noChangeAspect="1"/>
          </p:cNvPicPr>
          <p:nvPr/>
        </p:nvPicPr>
        <p:blipFill>
          <a:blip r:embed="rId5"/>
          <a:stretch>
            <a:fillRect/>
          </a:stretch>
        </p:blipFill>
        <p:spPr>
          <a:xfrm>
            <a:off x="9535951" y="7032606"/>
            <a:ext cx="6106377" cy="1343212"/>
          </a:xfrm>
          <a:prstGeom prst="rect">
            <a:avLst/>
          </a:prstGeom>
        </p:spPr>
      </p:pic>
    </p:spTree>
    <p:extLst>
      <p:ext uri="{BB962C8B-B14F-4D97-AF65-F5344CB8AC3E}">
        <p14:creationId xmlns:p14="http://schemas.microsoft.com/office/powerpoint/2010/main" val="30709261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347838-3A11-465B-8CEF-FB6254B07626}"/>
              </a:ext>
            </a:extLst>
          </p:cNvPr>
          <p:cNvSpPr>
            <a:spLocks noGrp="1"/>
          </p:cNvSpPr>
          <p:nvPr>
            <p:ph type="title"/>
          </p:nvPr>
        </p:nvSpPr>
        <p:spPr/>
        <p:txBody>
          <a:bodyPr/>
          <a:lstStyle/>
          <a:p>
            <a:r>
              <a:rPr lang="nl-BE" dirty="0"/>
              <a:t>Spreidingsmaten: variantie</a:t>
            </a:r>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5218B41F-D984-4FC5-9F1A-244831581390}"/>
                  </a:ext>
                </a:extLst>
              </p:cNvPr>
              <p:cNvSpPr>
                <a:spLocks noGrp="1"/>
              </p:cNvSpPr>
              <p:nvPr>
                <p:ph idx="1"/>
              </p:nvPr>
            </p:nvSpPr>
            <p:spPr>
              <a:xfrm>
                <a:off x="327070" y="1816272"/>
                <a:ext cx="15733546" cy="7937327"/>
              </a:xfrm>
            </p:spPr>
            <p:txBody>
              <a:bodyPr>
                <a:normAutofit/>
              </a:bodyPr>
              <a:lstStyle/>
              <a:p>
                <a:pPr marL="86400" indent="0">
                  <a:buNone/>
                </a:pPr>
                <a:r>
                  <a:rPr lang="nl-BE" b="1" dirty="0"/>
                  <a:t>Variantie s</a:t>
                </a:r>
                <a:r>
                  <a:rPr lang="nl-BE" b="1" baseline="30000" dirty="0"/>
                  <a:t>2</a:t>
                </a:r>
              </a:p>
              <a:p>
                <a:pPr marL="86400" indent="0">
                  <a:buNone/>
                </a:pPr>
                <a:r>
                  <a:rPr lang="nl-BE" dirty="0"/>
                  <a:t>= Gemiddelde van de gekwadrateerde afwijkingsscores van een metrische variabele</a:t>
                </a:r>
              </a:p>
              <a:p>
                <a:pPr lvl="1"/>
                <a:endParaRPr lang="nl-BE" b="1" dirty="0"/>
              </a:p>
              <a:p>
                <a:pPr marL="86400" indent="0">
                  <a:buNone/>
                </a:pPr>
                <a:r>
                  <a:rPr lang="nl-BE" b="1" dirty="0"/>
                  <a:t>Afwijkingsscore (</a:t>
                </a:r>
                <a14:m>
                  <m:oMath xmlns:m="http://schemas.openxmlformats.org/officeDocument/2006/math">
                    <m:sSub>
                      <m:sSubPr>
                        <m:ctrlPr>
                          <a:rPr lang="nl-BE" b="1" i="1">
                            <a:latin typeface="Cambria Math" panose="02040503050406030204" pitchFamily="18" charset="0"/>
                          </a:rPr>
                        </m:ctrlPr>
                      </m:sSubPr>
                      <m:e>
                        <m:r>
                          <a:rPr lang="nl-BE" b="1" i="1">
                            <a:latin typeface="Cambria Math" panose="02040503050406030204" pitchFamily="18" charset="0"/>
                          </a:rPr>
                          <m:t>𝑿</m:t>
                        </m:r>
                      </m:e>
                      <m:sub>
                        <m:r>
                          <a:rPr lang="nl-BE" b="1" i="1">
                            <a:latin typeface="Cambria Math" panose="02040503050406030204" pitchFamily="18" charset="0"/>
                          </a:rPr>
                          <m:t>𝒊</m:t>
                        </m:r>
                      </m:sub>
                    </m:sSub>
                    <m:r>
                      <a:rPr lang="nl-BE" b="1" i="1">
                        <a:latin typeface="Cambria Math" panose="02040503050406030204" pitchFamily="18" charset="0"/>
                      </a:rPr>
                      <m:t>− </m:t>
                    </m:r>
                    <m:acc>
                      <m:accPr>
                        <m:chr m:val="̅"/>
                        <m:ctrlPr>
                          <a:rPr lang="nl-BE" b="1" i="1">
                            <a:latin typeface="Cambria Math" panose="02040503050406030204" pitchFamily="18" charset="0"/>
                          </a:rPr>
                        </m:ctrlPr>
                      </m:accPr>
                      <m:e>
                        <m:r>
                          <a:rPr lang="nl-BE" b="1" i="1">
                            <a:latin typeface="Cambria Math" panose="02040503050406030204" pitchFamily="18" charset="0"/>
                          </a:rPr>
                          <m:t>𝑿</m:t>
                        </m:r>
                      </m:e>
                    </m:acc>
                    <m:r>
                      <a:rPr lang="nl-BE" b="1" i="1">
                        <a:latin typeface="Cambria Math" panose="02040503050406030204" pitchFamily="18" charset="0"/>
                      </a:rPr>
                      <m:t> </m:t>
                    </m:r>
                  </m:oMath>
                </a14:m>
                <a:r>
                  <a:rPr lang="nl-BE" b="1" dirty="0"/>
                  <a:t>) </a:t>
                </a:r>
              </a:p>
              <a:p>
                <a:pPr marL="86400" indent="0">
                  <a:buNone/>
                </a:pPr>
                <a:r>
                  <a:rPr lang="nl-BE" dirty="0"/>
                  <a:t>= hoe groot is afwijking tussen bepaalde waarde en het gemiddelde </a:t>
                </a:r>
              </a:p>
              <a:p>
                <a:pPr lvl="1"/>
                <a:r>
                  <a:rPr lang="nl-BE" dirty="0"/>
                  <a:t>Bv. Alcoholintoxicatieniveau bij steekproef van 6 jongeren</a:t>
                </a:r>
              </a:p>
              <a:p>
                <a:pPr lvl="2"/>
                <a:r>
                  <a:rPr lang="nl-BE" dirty="0"/>
                  <a:t>Resultaten</a:t>
                </a:r>
                <a:r>
                  <a:rPr lang="nl-BE" b="1" dirty="0"/>
                  <a:t> </a:t>
                </a:r>
                <a14:m>
                  <m:oMath xmlns:m="http://schemas.openxmlformats.org/officeDocument/2006/math">
                    <m:sSub>
                      <m:sSubPr>
                        <m:ctrlPr>
                          <a:rPr lang="nl-BE" b="1" i="1">
                            <a:latin typeface="Cambria Math" panose="02040503050406030204" pitchFamily="18" charset="0"/>
                          </a:rPr>
                        </m:ctrlPr>
                      </m:sSubPr>
                      <m:e>
                        <m:r>
                          <a:rPr lang="nl-BE" b="1" i="1">
                            <a:latin typeface="Cambria Math" panose="02040503050406030204" pitchFamily="18" charset="0"/>
                          </a:rPr>
                          <m:t>𝑿</m:t>
                        </m:r>
                      </m:e>
                      <m:sub>
                        <m:r>
                          <a:rPr lang="nl-BE" b="1" i="1">
                            <a:latin typeface="Cambria Math" panose="02040503050406030204" pitchFamily="18" charset="0"/>
                          </a:rPr>
                          <m:t>𝒊</m:t>
                        </m:r>
                      </m:sub>
                    </m:sSub>
                    <m:r>
                      <a:rPr lang="nl-BE" b="1" i="1">
                        <a:latin typeface="Cambria Math" panose="02040503050406030204" pitchFamily="18" charset="0"/>
                      </a:rPr>
                      <m:t> </m:t>
                    </m:r>
                  </m:oMath>
                </a14:m>
                <a:r>
                  <a:rPr lang="nl-BE" dirty="0"/>
                  <a:t>: 			0.34, 	0.45, 	0.45,	0.56, 	0.64 en 	0.80 promille</a:t>
                </a:r>
              </a:p>
              <a:p>
                <a:pPr lvl="1"/>
                <a14:m>
                  <m:oMath xmlns:m="http://schemas.openxmlformats.org/officeDocument/2006/math">
                    <m:acc>
                      <m:accPr>
                        <m:chr m:val="̅"/>
                        <m:ctrlPr>
                          <a:rPr lang="nl-BE" b="1" i="1">
                            <a:latin typeface="Cambria Math" panose="02040503050406030204" pitchFamily="18" charset="0"/>
                          </a:rPr>
                        </m:ctrlPr>
                      </m:accPr>
                      <m:e>
                        <m:r>
                          <a:rPr lang="nl-BE" b="1" i="1">
                            <a:latin typeface="Cambria Math" panose="02040503050406030204" pitchFamily="18" charset="0"/>
                          </a:rPr>
                          <m:t>𝑿</m:t>
                        </m:r>
                      </m:e>
                    </m:acc>
                  </m:oMath>
                </a14:m>
                <a:r>
                  <a:rPr lang="nl-BE" baseline="-25000" dirty="0"/>
                  <a:t> alcohol</a:t>
                </a:r>
                <a:r>
                  <a:rPr lang="nl-BE" dirty="0"/>
                  <a:t> = 0.54 promille</a:t>
                </a:r>
              </a:p>
              <a:p>
                <a:pPr lvl="2"/>
                <a:r>
                  <a:rPr lang="nl-BE" dirty="0"/>
                  <a:t>Afwijkingsscores: 		-0.20, -0.09, 	-0.09, 	0.02, 	0.10 en 	0.26 promille</a:t>
                </a:r>
              </a:p>
              <a:p>
                <a:pPr lvl="2"/>
                <a:endParaRPr lang="nl-BE" sz="1400" dirty="0"/>
              </a:p>
              <a:p>
                <a:pPr lvl="1"/>
                <a:r>
                  <a:rPr lang="nl-BE" dirty="0"/>
                  <a:t>Het gemiddelde van die afwijkingsscores zou goede spreidingsmaat kunnen zijn</a:t>
                </a:r>
              </a:p>
              <a:p>
                <a:pPr lvl="2"/>
                <a:r>
                  <a:rPr lang="nl-BE" b="1" dirty="0"/>
                  <a:t>MAAR </a:t>
                </a:r>
                <a14:m>
                  <m:oMath xmlns:m="http://schemas.openxmlformats.org/officeDocument/2006/math">
                    <m:acc>
                      <m:accPr>
                        <m:chr m:val="̅"/>
                        <m:ctrlPr>
                          <a:rPr lang="nl-BE" b="1" i="1">
                            <a:latin typeface="Cambria Math" panose="02040503050406030204" pitchFamily="18" charset="0"/>
                          </a:rPr>
                        </m:ctrlPr>
                      </m:accPr>
                      <m:e>
                        <m:r>
                          <a:rPr lang="nl-BE" b="1" i="1">
                            <a:latin typeface="Cambria Math" panose="02040503050406030204" pitchFamily="18" charset="0"/>
                          </a:rPr>
                          <m:t>𝑿</m:t>
                        </m:r>
                      </m:e>
                    </m:acc>
                    <m:r>
                      <a:rPr lang="nl-BE" b="1" i="1">
                        <a:latin typeface="Cambria Math" panose="02040503050406030204" pitchFamily="18" charset="0"/>
                      </a:rPr>
                      <m:t> </m:t>
                    </m:r>
                  </m:oMath>
                </a14:m>
                <a:r>
                  <a:rPr lang="nl-BE" b="1" baseline="-25000" dirty="0"/>
                  <a:t>afwijkingsscores </a:t>
                </a:r>
                <a:r>
                  <a:rPr lang="nl-BE" b="1" dirty="0"/>
                  <a:t>is altijd nul </a:t>
                </a:r>
                <a:r>
                  <a:rPr lang="nl-BE" dirty="0"/>
                  <a:t>(heffen elkaar op)</a:t>
                </a:r>
              </a:p>
              <a:p>
                <a:pPr lvl="2"/>
                <a:r>
                  <a:rPr lang="nl-BE" dirty="0"/>
                  <a:t>Oplossing: eerst afwijkingsscores kwadrateren </a:t>
                </a:r>
                <a:r>
                  <a:rPr lang="nl-BE" b="1" dirty="0"/>
                  <a:t>(</a:t>
                </a:r>
                <a14:m>
                  <m:oMath xmlns:m="http://schemas.openxmlformats.org/officeDocument/2006/math">
                    <m:sSub>
                      <m:sSubPr>
                        <m:ctrlPr>
                          <a:rPr lang="nl-BE" b="1" i="1">
                            <a:latin typeface="Cambria Math" panose="02040503050406030204" pitchFamily="18" charset="0"/>
                          </a:rPr>
                        </m:ctrlPr>
                      </m:sSubPr>
                      <m:e>
                        <m:r>
                          <a:rPr lang="nl-BE" b="1" i="1">
                            <a:latin typeface="Cambria Math" panose="02040503050406030204" pitchFamily="18" charset="0"/>
                          </a:rPr>
                          <m:t>𝑿</m:t>
                        </m:r>
                      </m:e>
                      <m:sub>
                        <m:r>
                          <a:rPr lang="nl-BE" b="1" i="1">
                            <a:latin typeface="Cambria Math" panose="02040503050406030204" pitchFamily="18" charset="0"/>
                          </a:rPr>
                          <m:t>𝒊</m:t>
                        </m:r>
                      </m:sub>
                    </m:sSub>
                    <m:r>
                      <a:rPr lang="nl-BE" b="1" i="1">
                        <a:latin typeface="Cambria Math" panose="02040503050406030204" pitchFamily="18" charset="0"/>
                      </a:rPr>
                      <m:t>− </m:t>
                    </m:r>
                    <m:acc>
                      <m:accPr>
                        <m:chr m:val="̅"/>
                        <m:ctrlPr>
                          <a:rPr lang="nl-BE" b="1" i="1">
                            <a:latin typeface="Cambria Math" panose="02040503050406030204" pitchFamily="18" charset="0"/>
                          </a:rPr>
                        </m:ctrlPr>
                      </m:accPr>
                      <m:e>
                        <m:r>
                          <a:rPr lang="nl-BE" b="1" i="1">
                            <a:latin typeface="Cambria Math" panose="02040503050406030204" pitchFamily="18" charset="0"/>
                          </a:rPr>
                          <m:t>𝑿</m:t>
                        </m:r>
                      </m:e>
                    </m:acc>
                    <m:r>
                      <a:rPr lang="nl-BE" b="1" i="1">
                        <a:latin typeface="Cambria Math" panose="02040503050406030204" pitchFamily="18" charset="0"/>
                      </a:rPr>
                      <m:t> </m:t>
                    </m:r>
                  </m:oMath>
                </a14:m>
                <a:r>
                  <a:rPr lang="nl-BE" b="1" dirty="0"/>
                  <a:t>)</a:t>
                </a:r>
                <a:r>
                  <a:rPr lang="nl-BE" b="1" baseline="30000" dirty="0"/>
                  <a:t>2</a:t>
                </a:r>
                <a:r>
                  <a:rPr lang="nl-BE" b="1" dirty="0"/>
                  <a:t>:</a:t>
                </a:r>
                <a:br>
                  <a:rPr lang="nl-BE" b="1" dirty="0"/>
                </a:br>
                <a:r>
                  <a:rPr lang="nl-BE" b="1" dirty="0"/>
                  <a:t>									</a:t>
                </a:r>
                <a:r>
                  <a:rPr lang="nl-BE" dirty="0"/>
                  <a:t>0.04, 	0.0081, 0.0081, 0.0004, 0.01 en 0.0676</a:t>
                </a:r>
              </a:p>
            </p:txBody>
          </p:sp>
        </mc:Choice>
        <mc:Fallback xmlns="">
          <p:sp>
            <p:nvSpPr>
              <p:cNvPr id="3" name="Tijdelijke aanduiding voor inhoud 2">
                <a:extLst>
                  <a:ext uri="{FF2B5EF4-FFF2-40B4-BE49-F238E27FC236}">
                    <a16:creationId xmlns:a16="http://schemas.microsoft.com/office/drawing/2014/main" id="{5218B41F-D984-4FC5-9F1A-244831581390}"/>
                  </a:ext>
                </a:extLst>
              </p:cNvPr>
              <p:cNvSpPr>
                <a:spLocks noGrp="1" noRot="1" noChangeAspect="1" noMove="1" noResize="1" noEditPoints="1" noAdjustHandles="1" noChangeArrowheads="1" noChangeShapeType="1" noTextEdit="1"/>
              </p:cNvSpPr>
              <p:nvPr>
                <p:ph idx="1"/>
              </p:nvPr>
            </p:nvSpPr>
            <p:spPr>
              <a:xfrm>
                <a:off x="327070" y="1816272"/>
                <a:ext cx="15733546" cy="7937327"/>
              </a:xfrm>
              <a:blipFill>
                <a:blip r:embed="rId3"/>
                <a:stretch>
                  <a:fillRect l="-271" t="-461" r="-271"/>
                </a:stretch>
              </a:blipFill>
            </p:spPr>
            <p:txBody>
              <a:bodyPr/>
              <a:lstStyle/>
              <a:p>
                <a:r>
                  <a:rPr lang="nl-BE">
                    <a:noFill/>
                  </a:rPr>
                  <a:t> </a:t>
                </a:r>
              </a:p>
            </p:txBody>
          </p:sp>
        </mc:Fallback>
      </mc:AlternateContent>
      <p:sp>
        <p:nvSpPr>
          <p:cNvPr id="4" name="Tijdelijke aanduiding voor dianummer 3">
            <a:extLst>
              <a:ext uri="{FF2B5EF4-FFF2-40B4-BE49-F238E27FC236}">
                <a16:creationId xmlns:a16="http://schemas.microsoft.com/office/drawing/2014/main" id="{519C7299-1AC6-424B-9C5E-7336385B5076}"/>
              </a:ext>
            </a:extLst>
          </p:cNvPr>
          <p:cNvSpPr>
            <a:spLocks noGrp="1"/>
          </p:cNvSpPr>
          <p:nvPr>
            <p:ph type="sldNum" sz="quarter" idx="12"/>
          </p:nvPr>
        </p:nvSpPr>
        <p:spPr/>
        <p:txBody>
          <a:bodyPr/>
          <a:lstStyle/>
          <a:p>
            <a:fld id="{7AE184E0-0BD4-4705-A12B-9B71DDE63301}" type="slidenum">
              <a:rPr lang="en-GB" noProof="0" smtClean="0"/>
              <a:t>88</a:t>
            </a:fld>
            <a:endParaRPr lang="en-GB" noProof="0" dirty="0"/>
          </a:p>
        </p:txBody>
      </p:sp>
      <p:pic>
        <p:nvPicPr>
          <p:cNvPr id="6" name="Afbeelding 5">
            <a:extLst>
              <a:ext uri="{FF2B5EF4-FFF2-40B4-BE49-F238E27FC236}">
                <a16:creationId xmlns:a16="http://schemas.microsoft.com/office/drawing/2014/main" id="{EA6FC015-94D5-47F8-BDE0-835B272B2A4C}"/>
              </a:ext>
            </a:extLst>
          </p:cNvPr>
          <p:cNvPicPr>
            <a:picLocks noChangeAspect="1"/>
          </p:cNvPicPr>
          <p:nvPr/>
        </p:nvPicPr>
        <p:blipFill>
          <a:blip r:embed="rId4"/>
          <a:stretch>
            <a:fillRect/>
          </a:stretch>
        </p:blipFill>
        <p:spPr>
          <a:xfrm>
            <a:off x="12620396" y="2782964"/>
            <a:ext cx="4565314" cy="1254670"/>
          </a:xfrm>
          <a:prstGeom prst="rect">
            <a:avLst/>
          </a:prstGeom>
        </p:spPr>
      </p:pic>
    </p:spTree>
    <p:extLst>
      <p:ext uri="{BB962C8B-B14F-4D97-AF65-F5344CB8AC3E}">
        <p14:creationId xmlns:p14="http://schemas.microsoft.com/office/powerpoint/2010/main" val="300354153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347838-3A11-465B-8CEF-FB6254B07626}"/>
              </a:ext>
            </a:extLst>
          </p:cNvPr>
          <p:cNvSpPr>
            <a:spLocks noGrp="1"/>
          </p:cNvSpPr>
          <p:nvPr>
            <p:ph type="title"/>
          </p:nvPr>
        </p:nvSpPr>
        <p:spPr/>
        <p:txBody>
          <a:bodyPr/>
          <a:lstStyle/>
          <a:p>
            <a:r>
              <a:rPr lang="nl-BE" dirty="0"/>
              <a:t>Spreidingsmaten: variantie</a:t>
            </a:r>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5218B41F-D984-4FC5-9F1A-244831581390}"/>
                  </a:ext>
                </a:extLst>
              </p:cNvPr>
              <p:cNvSpPr>
                <a:spLocks noGrp="1"/>
              </p:cNvSpPr>
              <p:nvPr>
                <p:ph idx="1"/>
              </p:nvPr>
            </p:nvSpPr>
            <p:spPr>
              <a:xfrm>
                <a:off x="327069" y="1816272"/>
                <a:ext cx="16858641" cy="7937327"/>
              </a:xfrm>
            </p:spPr>
            <p:txBody>
              <a:bodyPr>
                <a:normAutofit/>
              </a:bodyPr>
              <a:lstStyle/>
              <a:p>
                <a:pPr marL="86400" indent="0">
                  <a:buNone/>
                </a:pPr>
                <a:r>
                  <a:rPr lang="nl-BE" b="1" dirty="0"/>
                  <a:t>Variantie s</a:t>
                </a:r>
                <a:r>
                  <a:rPr lang="nl-BE" b="1" baseline="30000" dirty="0"/>
                  <a:t>2</a:t>
                </a:r>
              </a:p>
              <a:p>
                <a:pPr marL="86400" indent="0">
                  <a:buNone/>
                </a:pPr>
                <a:r>
                  <a:rPr lang="nl-BE" dirty="0"/>
                  <a:t>+ extra correctie als we </a:t>
                </a:r>
                <a:r>
                  <a:rPr lang="nl-BE" b="1" dirty="0"/>
                  <a:t>s</a:t>
                </a:r>
                <a:r>
                  <a:rPr lang="nl-BE" b="1" baseline="30000" dirty="0"/>
                  <a:t>2 </a:t>
                </a:r>
                <a:r>
                  <a:rPr lang="nl-BE" dirty="0"/>
                  <a:t>gebruiken als </a:t>
                </a:r>
                <a:r>
                  <a:rPr lang="nl-BE" b="1" dirty="0"/>
                  <a:t>schatter</a:t>
                </a:r>
                <a:r>
                  <a:rPr lang="nl-BE" dirty="0"/>
                  <a:t> voor </a:t>
                </a:r>
                <a:r>
                  <a:rPr lang="nl-BE" b="1" dirty="0"/>
                  <a:t>populatievariantie </a:t>
                </a:r>
                <a:r>
                  <a:rPr lang="el-GR" b="1" dirty="0"/>
                  <a:t>σ</a:t>
                </a:r>
                <a:r>
                  <a:rPr lang="nl-BE" b="1" baseline="30000" dirty="0"/>
                  <a:t>2</a:t>
                </a:r>
              </a:p>
              <a:p>
                <a:pPr lvl="1"/>
                <a:r>
                  <a:rPr lang="nl-BE" dirty="0"/>
                  <a:t>Delen door </a:t>
                </a:r>
                <a:r>
                  <a:rPr lang="nl-BE" dirty="0" err="1"/>
                  <a:t>df</a:t>
                </a:r>
                <a:r>
                  <a:rPr lang="nl-BE" dirty="0"/>
                  <a:t> (= n – 1) i.p.v. n:</a:t>
                </a:r>
              </a:p>
              <a:p>
                <a:pPr lvl="1"/>
                <a:endParaRPr lang="nl-BE" dirty="0"/>
              </a:p>
              <a:p>
                <a:pPr lvl="1"/>
                <a:endParaRPr lang="nl-BE" dirty="0"/>
              </a:p>
              <a:p>
                <a:pPr lvl="1"/>
                <a:endParaRPr lang="nl-BE" dirty="0"/>
              </a:p>
              <a:p>
                <a:pPr lvl="1"/>
                <a:endParaRPr lang="nl-BE" dirty="0"/>
              </a:p>
              <a:p>
                <a:pPr lvl="1"/>
                <a:r>
                  <a:rPr lang="nl-BE" dirty="0"/>
                  <a:t>Bv. Alcoholintoxicatieniveau bij steekproef van 6 jongeren:</a:t>
                </a:r>
              </a:p>
              <a:p>
                <a:pPr marL="720000" lvl="1" indent="0">
                  <a:buNone/>
                </a:pPr>
                <a14:m>
                  <m:oMathPara xmlns:m="http://schemas.openxmlformats.org/officeDocument/2006/math">
                    <m:oMathParaPr>
                      <m:jc m:val="centerGroup"/>
                    </m:oMathParaPr>
                    <m:oMath xmlns:m="http://schemas.openxmlformats.org/officeDocument/2006/math">
                      <m:sSup>
                        <m:sSupPr>
                          <m:ctrlPr>
                            <a:rPr lang="nl-BE" sz="3200" i="1" smtClean="0">
                              <a:latin typeface="Cambria Math" panose="02040503050406030204" pitchFamily="18" charset="0"/>
                            </a:rPr>
                          </m:ctrlPr>
                        </m:sSupPr>
                        <m:e>
                          <m:r>
                            <a:rPr lang="nl-BE" sz="3200" b="0" i="1" smtClean="0">
                              <a:latin typeface="Cambria Math" panose="02040503050406030204" pitchFamily="18" charset="0"/>
                            </a:rPr>
                            <m:t>𝑠</m:t>
                          </m:r>
                        </m:e>
                        <m:sup>
                          <m:r>
                            <a:rPr lang="nl-BE" sz="3200" b="0" i="1" smtClean="0">
                              <a:latin typeface="Cambria Math" panose="02040503050406030204" pitchFamily="18" charset="0"/>
                            </a:rPr>
                            <m:t>2</m:t>
                          </m:r>
                        </m:sup>
                      </m:sSup>
                      <m:r>
                        <a:rPr lang="nl-BE" sz="3200" b="0" i="1" smtClean="0">
                          <a:latin typeface="Cambria Math" panose="02040503050406030204" pitchFamily="18" charset="0"/>
                        </a:rPr>
                        <m:t>=</m:t>
                      </m:r>
                      <m:f>
                        <m:fPr>
                          <m:ctrlPr>
                            <a:rPr lang="nl-BE" sz="3200" b="0" i="1" smtClean="0">
                              <a:latin typeface="Cambria Math" panose="02040503050406030204" pitchFamily="18" charset="0"/>
                            </a:rPr>
                          </m:ctrlPr>
                        </m:fPr>
                        <m:num>
                          <m:nary>
                            <m:naryPr>
                              <m:chr m:val="∑"/>
                              <m:ctrlPr>
                                <a:rPr lang="nl-BE" sz="3200" b="0" i="1" smtClean="0">
                                  <a:latin typeface="Cambria Math" panose="02040503050406030204" pitchFamily="18" charset="0"/>
                                </a:rPr>
                              </m:ctrlPr>
                            </m:naryPr>
                            <m:sub>
                              <m:r>
                                <m:rPr>
                                  <m:brk m:alnAt="23"/>
                                </m:rPr>
                                <a:rPr lang="nl-BE" sz="3200" b="0" i="1" smtClean="0">
                                  <a:latin typeface="Cambria Math" panose="02040503050406030204" pitchFamily="18" charset="0"/>
                                </a:rPr>
                                <m:t>𝑖</m:t>
                              </m:r>
                              <m:r>
                                <a:rPr lang="nl-BE" sz="3200" b="0" i="1" smtClean="0">
                                  <a:latin typeface="Cambria Math" panose="02040503050406030204" pitchFamily="18" charset="0"/>
                                </a:rPr>
                                <m:t>=1</m:t>
                              </m:r>
                            </m:sub>
                            <m:sup>
                              <m:r>
                                <a:rPr lang="nl-BE" sz="3200" b="0" i="1" smtClean="0">
                                  <a:latin typeface="Cambria Math" panose="02040503050406030204" pitchFamily="18" charset="0"/>
                                </a:rPr>
                                <m:t>𝑛</m:t>
                              </m:r>
                            </m:sup>
                            <m:e>
                              <m:sSup>
                                <m:sSupPr>
                                  <m:ctrlPr>
                                    <a:rPr lang="nl-BE" sz="3200" b="0" i="1" smtClean="0">
                                      <a:latin typeface="Cambria Math" panose="02040503050406030204" pitchFamily="18" charset="0"/>
                                    </a:rPr>
                                  </m:ctrlPr>
                                </m:sSupPr>
                                <m:e>
                                  <m:r>
                                    <a:rPr lang="nl-BE" sz="3200" i="1">
                                      <a:latin typeface="Cambria Math" panose="02040503050406030204" pitchFamily="18" charset="0"/>
                                    </a:rPr>
                                    <m:t>(</m:t>
                                  </m:r>
                                  <m:sSub>
                                    <m:sSubPr>
                                      <m:ctrlPr>
                                        <a:rPr lang="nl-BE" sz="3200" i="1">
                                          <a:latin typeface="Cambria Math" panose="02040503050406030204" pitchFamily="18" charset="0"/>
                                        </a:rPr>
                                      </m:ctrlPr>
                                    </m:sSubPr>
                                    <m:e>
                                      <m:r>
                                        <a:rPr lang="nl-BE" sz="3200" i="1">
                                          <a:latin typeface="Cambria Math" panose="02040503050406030204" pitchFamily="18" charset="0"/>
                                        </a:rPr>
                                        <m:t>𝑋</m:t>
                                      </m:r>
                                    </m:e>
                                    <m:sub>
                                      <m:r>
                                        <a:rPr lang="nl-BE" sz="3200" i="1">
                                          <a:latin typeface="Cambria Math" panose="02040503050406030204" pitchFamily="18" charset="0"/>
                                        </a:rPr>
                                        <m:t>𝑖</m:t>
                                      </m:r>
                                    </m:sub>
                                  </m:sSub>
                                  <m:r>
                                    <a:rPr lang="nl-BE" sz="3200" i="1">
                                      <a:latin typeface="Cambria Math" panose="02040503050406030204" pitchFamily="18" charset="0"/>
                                    </a:rPr>
                                    <m:t>−</m:t>
                                  </m:r>
                                  <m:acc>
                                    <m:accPr>
                                      <m:chr m:val="̅"/>
                                      <m:ctrlPr>
                                        <a:rPr lang="nl-BE" sz="3200" i="1">
                                          <a:latin typeface="Cambria Math" panose="02040503050406030204" pitchFamily="18" charset="0"/>
                                        </a:rPr>
                                      </m:ctrlPr>
                                    </m:accPr>
                                    <m:e>
                                      <m:r>
                                        <a:rPr lang="nl-BE" sz="3200" i="1">
                                          <a:latin typeface="Cambria Math" panose="02040503050406030204" pitchFamily="18" charset="0"/>
                                        </a:rPr>
                                        <m:t>𝑋</m:t>
                                      </m:r>
                                    </m:e>
                                  </m:acc>
                                  <m:r>
                                    <a:rPr lang="nl-BE" sz="3200" i="1">
                                      <a:latin typeface="Cambria Math" panose="02040503050406030204" pitchFamily="18" charset="0"/>
                                    </a:rPr>
                                    <m:t>)</m:t>
                                  </m:r>
                                </m:e>
                                <m:sup>
                                  <m:r>
                                    <a:rPr lang="nl-BE" sz="3200" b="0" i="1" smtClean="0">
                                      <a:latin typeface="Cambria Math" panose="02040503050406030204" pitchFamily="18" charset="0"/>
                                    </a:rPr>
                                    <m:t>2</m:t>
                                  </m:r>
                                </m:sup>
                              </m:sSup>
                            </m:e>
                          </m:nary>
                        </m:num>
                        <m:den>
                          <m:r>
                            <a:rPr lang="nl-BE" sz="3200" b="0" i="1" smtClean="0">
                              <a:latin typeface="Cambria Math" panose="02040503050406030204" pitchFamily="18" charset="0"/>
                            </a:rPr>
                            <m:t>𝑛</m:t>
                          </m:r>
                          <m:r>
                            <a:rPr lang="nl-BE" sz="3200" b="0" i="1" smtClean="0">
                              <a:latin typeface="Cambria Math" panose="02040503050406030204" pitchFamily="18" charset="0"/>
                            </a:rPr>
                            <m:t> −1</m:t>
                          </m:r>
                        </m:den>
                      </m:f>
                      <m:r>
                        <a:rPr lang="nl-BE" sz="3200" b="0" i="1" smtClean="0">
                          <a:latin typeface="Cambria Math" panose="02040503050406030204" pitchFamily="18" charset="0"/>
                        </a:rPr>
                        <m:t>=</m:t>
                      </m:r>
                      <m:f>
                        <m:fPr>
                          <m:ctrlPr>
                            <a:rPr lang="nl-BE" sz="3200" b="0" i="1" smtClean="0">
                              <a:latin typeface="Cambria Math" panose="02040503050406030204" pitchFamily="18" charset="0"/>
                            </a:rPr>
                          </m:ctrlPr>
                        </m:fPr>
                        <m:num>
                          <m:r>
                            <a:rPr lang="nl-BE" sz="3200" b="0" i="1" smtClean="0">
                              <a:latin typeface="Cambria Math" panose="02040503050406030204" pitchFamily="18" charset="0"/>
                            </a:rPr>
                            <m:t>0.04+0.0081+0.0081+0.0004+0.01+0.0676</m:t>
                          </m:r>
                        </m:num>
                        <m:den>
                          <m:r>
                            <a:rPr lang="nl-BE" sz="3200" b="0" i="1" smtClean="0">
                              <a:latin typeface="Cambria Math" panose="02040503050406030204" pitchFamily="18" charset="0"/>
                            </a:rPr>
                            <m:t>6−1</m:t>
                          </m:r>
                        </m:den>
                      </m:f>
                      <m:r>
                        <a:rPr lang="nl-BE" sz="3200" b="0" i="1" smtClean="0">
                          <a:latin typeface="Cambria Math" panose="02040503050406030204" pitchFamily="18" charset="0"/>
                        </a:rPr>
                        <m:t>=0.027</m:t>
                      </m:r>
                    </m:oMath>
                  </m:oMathPara>
                </a14:m>
                <a:endParaRPr lang="nl-BE" sz="2400" dirty="0"/>
              </a:p>
              <a:p>
                <a:pPr lvl="1"/>
                <a:endParaRPr lang="nl-BE" dirty="0"/>
              </a:p>
            </p:txBody>
          </p:sp>
        </mc:Choice>
        <mc:Fallback xmlns="">
          <p:sp>
            <p:nvSpPr>
              <p:cNvPr id="3" name="Tijdelijke aanduiding voor inhoud 2">
                <a:extLst>
                  <a:ext uri="{FF2B5EF4-FFF2-40B4-BE49-F238E27FC236}">
                    <a16:creationId xmlns:a16="http://schemas.microsoft.com/office/drawing/2014/main" id="{5218B41F-D984-4FC5-9F1A-244831581390}"/>
                  </a:ext>
                </a:extLst>
              </p:cNvPr>
              <p:cNvSpPr>
                <a:spLocks noGrp="1" noRot="1" noChangeAspect="1" noMove="1" noResize="1" noEditPoints="1" noAdjustHandles="1" noChangeArrowheads="1" noChangeShapeType="1" noTextEdit="1"/>
              </p:cNvSpPr>
              <p:nvPr>
                <p:ph idx="1"/>
              </p:nvPr>
            </p:nvSpPr>
            <p:spPr>
              <a:xfrm>
                <a:off x="327069" y="1816272"/>
                <a:ext cx="16858641" cy="7937327"/>
              </a:xfrm>
              <a:blipFill>
                <a:blip r:embed="rId3"/>
                <a:stretch>
                  <a:fillRect l="-253" t="-461"/>
                </a:stretch>
              </a:blipFill>
            </p:spPr>
            <p:txBody>
              <a:bodyPr/>
              <a:lstStyle/>
              <a:p>
                <a:r>
                  <a:rPr lang="nl-BE">
                    <a:noFill/>
                  </a:rPr>
                  <a:t> </a:t>
                </a:r>
              </a:p>
            </p:txBody>
          </p:sp>
        </mc:Fallback>
      </mc:AlternateContent>
      <p:sp>
        <p:nvSpPr>
          <p:cNvPr id="4" name="Tijdelijke aanduiding voor dianummer 3">
            <a:extLst>
              <a:ext uri="{FF2B5EF4-FFF2-40B4-BE49-F238E27FC236}">
                <a16:creationId xmlns:a16="http://schemas.microsoft.com/office/drawing/2014/main" id="{519C7299-1AC6-424B-9C5E-7336385B5076}"/>
              </a:ext>
            </a:extLst>
          </p:cNvPr>
          <p:cNvSpPr>
            <a:spLocks noGrp="1"/>
          </p:cNvSpPr>
          <p:nvPr>
            <p:ph type="sldNum" sz="quarter" idx="12"/>
          </p:nvPr>
        </p:nvSpPr>
        <p:spPr/>
        <p:txBody>
          <a:bodyPr/>
          <a:lstStyle/>
          <a:p>
            <a:fld id="{7AE184E0-0BD4-4705-A12B-9B71DDE63301}" type="slidenum">
              <a:rPr lang="en-GB" noProof="0" smtClean="0"/>
              <a:t>89</a:t>
            </a:fld>
            <a:endParaRPr lang="en-GB" noProof="0" dirty="0"/>
          </a:p>
        </p:txBody>
      </p:sp>
      <p:pic>
        <p:nvPicPr>
          <p:cNvPr id="6" name="Afbeelding 5">
            <a:extLst>
              <a:ext uri="{FF2B5EF4-FFF2-40B4-BE49-F238E27FC236}">
                <a16:creationId xmlns:a16="http://schemas.microsoft.com/office/drawing/2014/main" id="{8D006F0C-8888-4EBA-8BF8-06DCCC288637}"/>
              </a:ext>
            </a:extLst>
          </p:cNvPr>
          <p:cNvPicPr>
            <a:picLocks noChangeAspect="1"/>
          </p:cNvPicPr>
          <p:nvPr/>
        </p:nvPicPr>
        <p:blipFill>
          <a:blip r:embed="rId4"/>
          <a:stretch>
            <a:fillRect/>
          </a:stretch>
        </p:blipFill>
        <p:spPr>
          <a:xfrm>
            <a:off x="5077769" y="3628590"/>
            <a:ext cx="6345471" cy="1743905"/>
          </a:xfrm>
          <a:prstGeom prst="rect">
            <a:avLst/>
          </a:prstGeom>
        </p:spPr>
      </p:pic>
    </p:spTree>
    <p:extLst>
      <p:ext uri="{BB962C8B-B14F-4D97-AF65-F5344CB8AC3E}">
        <p14:creationId xmlns:p14="http://schemas.microsoft.com/office/powerpoint/2010/main" val="217997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7052CF-FB22-159B-E9C7-57FA0D92D7AD}"/>
              </a:ext>
            </a:extLst>
          </p:cNvPr>
          <p:cNvSpPr>
            <a:spLocks noGrp="1"/>
          </p:cNvSpPr>
          <p:nvPr>
            <p:ph type="title"/>
          </p:nvPr>
        </p:nvSpPr>
        <p:spPr/>
        <p:txBody>
          <a:bodyPr/>
          <a:lstStyle/>
          <a:p>
            <a:r>
              <a:rPr lang="nl-BE" dirty="0"/>
              <a:t>Corona &amp; Welzijn (C&amp;W) studie</a:t>
            </a:r>
            <a:endParaRPr lang="nl-NL" dirty="0"/>
          </a:p>
        </p:txBody>
      </p:sp>
      <p:sp>
        <p:nvSpPr>
          <p:cNvPr id="4" name="Tijdelijke aanduiding voor dianummer 3">
            <a:extLst>
              <a:ext uri="{FF2B5EF4-FFF2-40B4-BE49-F238E27FC236}">
                <a16:creationId xmlns:a16="http://schemas.microsoft.com/office/drawing/2014/main" id="{05874D6D-5D28-B1DA-8DDF-ECDD81B86466}"/>
              </a:ext>
            </a:extLst>
          </p:cNvPr>
          <p:cNvSpPr>
            <a:spLocks noGrp="1"/>
          </p:cNvSpPr>
          <p:nvPr>
            <p:ph type="sldNum" sz="quarter" idx="12"/>
          </p:nvPr>
        </p:nvSpPr>
        <p:spPr/>
        <p:txBody>
          <a:bodyPr/>
          <a:lstStyle/>
          <a:p>
            <a:fld id="{7AE184E0-0BD4-4705-A12B-9B71DDE63301}" type="slidenum">
              <a:rPr lang="en-GB" noProof="0" smtClean="0"/>
              <a:t>9</a:t>
            </a:fld>
            <a:endParaRPr lang="en-GB" noProof="0" dirty="0"/>
          </a:p>
        </p:txBody>
      </p:sp>
      <p:sp>
        <p:nvSpPr>
          <p:cNvPr id="5" name="Tijdelijke aanduiding voor inhoud 4">
            <a:extLst>
              <a:ext uri="{FF2B5EF4-FFF2-40B4-BE49-F238E27FC236}">
                <a16:creationId xmlns:a16="http://schemas.microsoft.com/office/drawing/2014/main" id="{042306C7-E7D8-9317-B9EC-B89A18082498}"/>
              </a:ext>
            </a:extLst>
          </p:cNvPr>
          <p:cNvSpPr>
            <a:spLocks noGrp="1"/>
          </p:cNvSpPr>
          <p:nvPr>
            <p:ph idx="13"/>
          </p:nvPr>
        </p:nvSpPr>
        <p:spPr/>
        <p:txBody>
          <a:bodyPr/>
          <a:lstStyle/>
          <a:p>
            <a:endParaRPr lang="nl-NL"/>
          </a:p>
        </p:txBody>
      </p:sp>
      <p:sp>
        <p:nvSpPr>
          <p:cNvPr id="6" name="Tijdelijke aanduiding voor inhoud 5">
            <a:extLst>
              <a:ext uri="{FF2B5EF4-FFF2-40B4-BE49-F238E27FC236}">
                <a16:creationId xmlns:a16="http://schemas.microsoft.com/office/drawing/2014/main" id="{13AD9698-BBA9-BEBA-E04D-D64A8BE5F9DB}"/>
              </a:ext>
            </a:extLst>
          </p:cNvPr>
          <p:cNvSpPr>
            <a:spLocks noGrp="1"/>
          </p:cNvSpPr>
          <p:nvPr>
            <p:ph idx="1"/>
          </p:nvPr>
        </p:nvSpPr>
        <p:spPr/>
        <p:txBody>
          <a:bodyPr>
            <a:normAutofit fontScale="77500" lnSpcReduction="20000"/>
          </a:bodyPr>
          <a:lstStyle/>
          <a:p>
            <a:r>
              <a:rPr lang="nl-NL" b="1" i="0" u="none" strike="noStrike" baseline="0" dirty="0"/>
              <a:t>Specifiek is gekeken naar</a:t>
            </a:r>
          </a:p>
          <a:p>
            <a:endParaRPr lang="nl-NL" b="1" i="0" u="none" strike="noStrike" baseline="0" dirty="0"/>
          </a:p>
          <a:p>
            <a:r>
              <a:rPr lang="nl-NL" b="1" i="0" u="none" strike="noStrike" baseline="0" dirty="0"/>
              <a:t>1) mentaal welzijn:</a:t>
            </a:r>
          </a:p>
          <a:p>
            <a:r>
              <a:rPr lang="nl-NL" b="1" i="0" u="none" strike="noStrike" baseline="0" dirty="0"/>
              <a:t>2) stress over corona:</a:t>
            </a:r>
          </a:p>
          <a:p>
            <a:r>
              <a:rPr lang="nl-NL" b="1" i="0" u="none" strike="noStrike" baseline="0" dirty="0"/>
              <a:t>3) relatiestress en partnergeweld: </a:t>
            </a:r>
          </a:p>
          <a:p>
            <a:r>
              <a:rPr lang="nl-NL" b="1" i="0" u="none" strike="noStrike" baseline="0" dirty="0"/>
              <a:t>4) ouderschapsstress: </a:t>
            </a:r>
          </a:p>
          <a:p>
            <a:r>
              <a:rPr lang="nl-NL" b="1" i="0" u="none" strike="noStrike" baseline="0" dirty="0"/>
              <a:t>5) werk- en studiestress:</a:t>
            </a:r>
          </a:p>
          <a:p>
            <a:r>
              <a:rPr lang="nl-NL" b="1" i="0" u="none" strike="noStrike" baseline="0" dirty="0"/>
              <a:t>6) financiële stress: </a:t>
            </a:r>
          </a:p>
          <a:p>
            <a:endParaRPr lang="nl-NL" b="1" i="0" u="none" strike="noStrike" baseline="0" dirty="0"/>
          </a:p>
          <a:p>
            <a:pPr lvl="2"/>
            <a:r>
              <a:rPr lang="nl-NL" b="1" u="sng" dirty="0">
                <a:solidFill>
                  <a:srgbClr val="7030A0"/>
                </a:solidFill>
              </a:rPr>
              <a:t>VOORBEELD</a:t>
            </a:r>
            <a:r>
              <a:rPr lang="nl-NL" b="1" dirty="0">
                <a:solidFill>
                  <a:srgbClr val="7030A0"/>
                </a:solidFill>
              </a:rPr>
              <a:t> ‘</a:t>
            </a:r>
            <a:r>
              <a:rPr lang="nl-NL" b="1" i="1" dirty="0">
                <a:solidFill>
                  <a:srgbClr val="7030A0"/>
                </a:solidFill>
              </a:rPr>
              <a:t>financiële stress</a:t>
            </a:r>
            <a:r>
              <a:rPr lang="nl-NL" b="1" dirty="0">
                <a:solidFill>
                  <a:srgbClr val="7030A0"/>
                </a:solidFill>
              </a:rPr>
              <a:t>’</a:t>
            </a:r>
          </a:p>
          <a:p>
            <a:pPr lvl="2"/>
            <a:endParaRPr lang="nl-NL" b="1" dirty="0">
              <a:solidFill>
                <a:srgbClr val="7030A0"/>
              </a:solidFill>
            </a:endParaRPr>
          </a:p>
          <a:p>
            <a:pPr lvl="2"/>
            <a:r>
              <a:rPr lang="nl-NL" b="1" dirty="0">
                <a:solidFill>
                  <a:srgbClr val="7030A0"/>
                </a:solidFill>
              </a:rPr>
              <a:t>Item1: </a:t>
            </a:r>
            <a:r>
              <a:rPr lang="nl-NL" b="1" i="1" dirty="0">
                <a:solidFill>
                  <a:srgbClr val="7030A0"/>
                </a:solidFill>
              </a:rPr>
              <a:t>Met mijn/ons huidig inkomen is het moeilijk om veel meer te veroorloven dan de basisbenodigdheden.</a:t>
            </a:r>
          </a:p>
          <a:p>
            <a:pPr lvl="2"/>
            <a:r>
              <a:rPr lang="nl-NL" b="1" dirty="0">
                <a:solidFill>
                  <a:srgbClr val="7030A0"/>
                </a:solidFill>
              </a:rPr>
              <a:t>Item2: </a:t>
            </a:r>
            <a:r>
              <a:rPr lang="nl-NL" b="1" i="1" dirty="0">
                <a:solidFill>
                  <a:srgbClr val="7030A0"/>
                </a:solidFill>
              </a:rPr>
              <a:t>Ik heb het gevoel dat mijn/ons huidig inkomen toelaat een levensstandaard te behouden die ik wens.</a:t>
            </a:r>
          </a:p>
          <a:p>
            <a:pPr lvl="2"/>
            <a:r>
              <a:rPr lang="nl-NL" b="1" dirty="0">
                <a:solidFill>
                  <a:srgbClr val="7030A0"/>
                </a:solidFill>
              </a:rPr>
              <a:t>Item 3: </a:t>
            </a:r>
            <a:r>
              <a:rPr lang="nl-NL" b="1" i="1" dirty="0">
                <a:solidFill>
                  <a:srgbClr val="7030A0"/>
                </a:solidFill>
              </a:rPr>
              <a:t>Met mijn/ons huidig inkomen is het moeilijk om rond te komen (dit wil zeggen ‘de eindjes aan elkaar te knopen’. </a:t>
            </a:r>
          </a:p>
          <a:p>
            <a:pPr lvl="2"/>
            <a:endParaRPr lang="nl-NL" b="1" i="1" dirty="0">
              <a:solidFill>
                <a:srgbClr val="7030A0"/>
              </a:solidFill>
            </a:endParaRPr>
          </a:p>
          <a:p>
            <a:pPr lvl="2"/>
            <a:r>
              <a:rPr lang="nl-NL" dirty="0">
                <a:solidFill>
                  <a:srgbClr val="7030A0"/>
                </a:solidFill>
                <a:highlight>
                  <a:srgbClr val="FFFF00"/>
                </a:highlight>
              </a:rPr>
              <a:t>Antwoordopties: van (1) niet akkoord tot (5) Akkoord</a:t>
            </a:r>
          </a:p>
        </p:txBody>
      </p:sp>
    </p:spTree>
    <p:extLst>
      <p:ext uri="{BB962C8B-B14F-4D97-AF65-F5344CB8AC3E}">
        <p14:creationId xmlns:p14="http://schemas.microsoft.com/office/powerpoint/2010/main" val="48369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12" end="1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3" end="1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379B13CE-18C7-2533-02CC-A9F93AEF6F56}"/>
              </a:ext>
            </a:extLst>
          </p:cNvPr>
          <p:cNvSpPr>
            <a:spLocks noGrp="1"/>
          </p:cNvSpPr>
          <p:nvPr>
            <p:ph idx="1"/>
          </p:nvPr>
        </p:nvSpPr>
        <p:spPr/>
        <p:txBody>
          <a:bodyPr/>
          <a:lstStyle/>
          <a:p>
            <a:r>
              <a:rPr lang="nl-NL" b="1" i="1" dirty="0">
                <a:solidFill>
                  <a:srgbClr val="7030A0"/>
                </a:solidFill>
              </a:rPr>
              <a:t>Waarom leggen we de nadruk op de standaardafwijking in plaats van de variantie?</a:t>
            </a:r>
          </a:p>
          <a:p>
            <a:pPr marL="86400" indent="0">
              <a:buNone/>
            </a:pPr>
            <a:endParaRPr lang="nl-NL" b="1" i="1" dirty="0">
              <a:solidFill>
                <a:srgbClr val="7030A0"/>
              </a:solidFill>
            </a:endParaRPr>
          </a:p>
          <a:p>
            <a:r>
              <a:rPr lang="nl-NL" b="1" i="1" dirty="0">
                <a:solidFill>
                  <a:srgbClr val="7030A0"/>
                </a:solidFill>
                <a:sym typeface="Wingdings" panose="05000000000000000000" pitchFamily="2" charset="2"/>
              </a:rPr>
              <a:t>“ een algemene reden om s te verkiezen boven s² is omdat bij het berekenen van de variantie de afwijkingen gekwadrateerd worden, waardoor </a:t>
            </a:r>
            <a:r>
              <a:rPr lang="nl-NL" b="1" i="1" dirty="0">
                <a:solidFill>
                  <a:srgbClr val="C00000"/>
                </a:solidFill>
                <a:sym typeface="Wingdings" panose="05000000000000000000" pitchFamily="2" charset="2"/>
              </a:rPr>
              <a:t>de variantie niet dezelfde meeteenheid als de oorspronkelijke waarnemingen heeft”</a:t>
            </a:r>
            <a:endParaRPr lang="nl-NL" b="1" i="1" dirty="0">
              <a:solidFill>
                <a:srgbClr val="C00000"/>
              </a:solidFill>
            </a:endParaRPr>
          </a:p>
        </p:txBody>
      </p:sp>
      <p:sp>
        <p:nvSpPr>
          <p:cNvPr id="4" name="Tijdelijke aanduiding voor dianummer 3">
            <a:extLst>
              <a:ext uri="{FF2B5EF4-FFF2-40B4-BE49-F238E27FC236}">
                <a16:creationId xmlns:a16="http://schemas.microsoft.com/office/drawing/2014/main" id="{C55D6D50-F0D5-DA07-1A09-6C92D0F3C848}"/>
              </a:ext>
            </a:extLst>
          </p:cNvPr>
          <p:cNvSpPr>
            <a:spLocks noGrp="1"/>
          </p:cNvSpPr>
          <p:nvPr>
            <p:ph type="sldNum" sz="quarter" idx="12"/>
          </p:nvPr>
        </p:nvSpPr>
        <p:spPr/>
        <p:txBody>
          <a:bodyPr/>
          <a:lstStyle/>
          <a:p>
            <a:fld id="{7AE184E0-0BD4-4705-A12B-9B71DDE63301}" type="slidenum">
              <a:rPr lang="en-GB" noProof="0" smtClean="0"/>
              <a:t>90</a:t>
            </a:fld>
            <a:endParaRPr lang="en-GB" noProof="0" dirty="0"/>
          </a:p>
        </p:txBody>
      </p:sp>
      <p:sp>
        <p:nvSpPr>
          <p:cNvPr id="5" name="Tijdelijke aanduiding voor inhoud 4">
            <a:extLst>
              <a:ext uri="{FF2B5EF4-FFF2-40B4-BE49-F238E27FC236}">
                <a16:creationId xmlns:a16="http://schemas.microsoft.com/office/drawing/2014/main" id="{5B222A20-B87D-9DBE-D4AD-2A4003296F26}"/>
              </a:ext>
            </a:extLst>
          </p:cNvPr>
          <p:cNvSpPr>
            <a:spLocks noGrp="1"/>
          </p:cNvSpPr>
          <p:nvPr>
            <p:ph idx="13"/>
          </p:nvPr>
        </p:nvSpPr>
        <p:spPr/>
        <p:txBody>
          <a:bodyPr/>
          <a:lstStyle/>
          <a:p>
            <a:endParaRPr lang="nl-NL"/>
          </a:p>
        </p:txBody>
      </p:sp>
      <p:sp>
        <p:nvSpPr>
          <p:cNvPr id="6" name="Titel 1">
            <a:extLst>
              <a:ext uri="{FF2B5EF4-FFF2-40B4-BE49-F238E27FC236}">
                <a16:creationId xmlns:a16="http://schemas.microsoft.com/office/drawing/2014/main" id="{3892CEEB-C3DD-C005-3B7D-CD5F974355DF}"/>
              </a:ext>
            </a:extLst>
          </p:cNvPr>
          <p:cNvSpPr>
            <a:spLocks noGrp="1"/>
          </p:cNvSpPr>
          <p:nvPr>
            <p:ph type="title"/>
          </p:nvPr>
        </p:nvSpPr>
        <p:spPr>
          <a:xfrm>
            <a:off x="2060575" y="123825"/>
            <a:ext cx="14951075" cy="949325"/>
          </a:xfrm>
        </p:spPr>
        <p:txBody>
          <a:bodyPr/>
          <a:lstStyle/>
          <a:p>
            <a:r>
              <a:rPr lang="nl-BE" dirty="0"/>
              <a:t>Spreidingsmaten: variantie</a:t>
            </a:r>
          </a:p>
        </p:txBody>
      </p:sp>
      <p:sp>
        <p:nvSpPr>
          <p:cNvPr id="8" name="Tekstvak 7">
            <a:extLst>
              <a:ext uri="{FF2B5EF4-FFF2-40B4-BE49-F238E27FC236}">
                <a16:creationId xmlns:a16="http://schemas.microsoft.com/office/drawing/2014/main" id="{B9569242-B4CD-229F-EF06-36AAA80AF00A}"/>
              </a:ext>
            </a:extLst>
          </p:cNvPr>
          <p:cNvSpPr txBox="1"/>
          <p:nvPr/>
        </p:nvSpPr>
        <p:spPr>
          <a:xfrm>
            <a:off x="926804" y="5546885"/>
            <a:ext cx="11967785" cy="1668149"/>
          </a:xfrm>
          <a:prstGeom prst="rect">
            <a:avLst/>
          </a:prstGeom>
          <a:noFill/>
        </p:spPr>
        <p:txBody>
          <a:bodyPr wrap="square">
            <a:spAutoFit/>
          </a:bodyPr>
          <a:lstStyle/>
          <a:p>
            <a:pPr marL="86400" indent="0">
              <a:buNone/>
            </a:pPr>
            <a:r>
              <a:rPr lang="nl-BE" b="1" dirty="0">
                <a:latin typeface="Aptos" panose="020B0004020202020204" pitchFamily="34" charset="0"/>
              </a:rPr>
              <a:t>Variantie s</a:t>
            </a:r>
            <a:r>
              <a:rPr lang="nl-BE" b="1" baseline="30000" dirty="0">
                <a:latin typeface="Aptos" panose="020B0004020202020204" pitchFamily="34" charset="0"/>
              </a:rPr>
              <a:t>2</a:t>
            </a:r>
          </a:p>
          <a:p>
            <a:pPr lvl="1"/>
            <a:r>
              <a:rPr lang="nl-BE" b="1" dirty="0">
                <a:solidFill>
                  <a:srgbClr val="C00000"/>
                </a:solidFill>
                <a:latin typeface="Aptos" panose="020B0004020202020204" pitchFamily="34" charset="0"/>
              </a:rPr>
              <a:t>Lastige interpretatie door </a:t>
            </a:r>
            <a:r>
              <a:rPr lang="nl-BE" b="1" dirty="0">
                <a:solidFill>
                  <a:srgbClr val="C00000"/>
                </a:solidFill>
                <a:highlight>
                  <a:srgbClr val="FFFF00"/>
                </a:highlight>
                <a:latin typeface="Aptos" panose="020B0004020202020204" pitchFamily="34" charset="0"/>
              </a:rPr>
              <a:t>gekwadrateerde eenheid!</a:t>
            </a:r>
          </a:p>
          <a:p>
            <a:pPr lvl="1"/>
            <a:r>
              <a:rPr lang="nl-BE" dirty="0">
                <a:latin typeface="Aptos" panose="020B0004020202020204" pitchFamily="34" charset="0"/>
              </a:rPr>
              <a:t>Bv. Alcoholintoxicatieniveau op de fiets: wat betekent s</a:t>
            </a:r>
            <a:r>
              <a:rPr lang="nl-BE" baseline="30000" dirty="0">
                <a:latin typeface="Aptos" panose="020B0004020202020204" pitchFamily="34" charset="0"/>
              </a:rPr>
              <a:t>2 </a:t>
            </a:r>
            <a:r>
              <a:rPr lang="nl-BE" dirty="0">
                <a:latin typeface="Aptos" panose="020B0004020202020204" pitchFamily="34" charset="0"/>
              </a:rPr>
              <a:t>= 0.027?</a:t>
            </a:r>
          </a:p>
          <a:p>
            <a:pPr lvl="2"/>
            <a:r>
              <a:rPr lang="nl-BE" b="1" dirty="0">
                <a:latin typeface="Aptos" panose="020B0004020202020204" pitchFamily="34" charset="0"/>
              </a:rPr>
              <a:t>Oplossing</a:t>
            </a:r>
            <a:r>
              <a:rPr lang="nl-BE" dirty="0">
                <a:latin typeface="Aptos" panose="020B0004020202020204" pitchFamily="34" charset="0"/>
              </a:rPr>
              <a:t>: vierkantswortel nemen</a:t>
            </a:r>
          </a:p>
        </p:txBody>
      </p:sp>
    </p:spTree>
    <p:extLst>
      <p:ext uri="{BB962C8B-B14F-4D97-AF65-F5344CB8AC3E}">
        <p14:creationId xmlns:p14="http://schemas.microsoft.com/office/powerpoint/2010/main" val="396252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347838-3A11-465B-8CEF-FB6254B07626}"/>
              </a:ext>
            </a:extLst>
          </p:cNvPr>
          <p:cNvSpPr>
            <a:spLocks noGrp="1"/>
          </p:cNvSpPr>
          <p:nvPr>
            <p:ph type="title"/>
          </p:nvPr>
        </p:nvSpPr>
        <p:spPr/>
        <p:txBody>
          <a:bodyPr/>
          <a:lstStyle/>
          <a:p>
            <a:r>
              <a:rPr lang="nl-BE" dirty="0"/>
              <a:t>Spreidingsmaten: standaardafwijking</a:t>
            </a:r>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5218B41F-D984-4FC5-9F1A-244831581390}"/>
                  </a:ext>
                </a:extLst>
              </p:cNvPr>
              <p:cNvSpPr>
                <a:spLocks noGrp="1"/>
              </p:cNvSpPr>
              <p:nvPr>
                <p:ph idx="1"/>
              </p:nvPr>
            </p:nvSpPr>
            <p:spPr>
              <a:xfrm>
                <a:off x="327069" y="1816272"/>
                <a:ext cx="16858641" cy="7937327"/>
              </a:xfrm>
            </p:spPr>
            <p:txBody>
              <a:bodyPr>
                <a:normAutofit/>
              </a:bodyPr>
              <a:lstStyle/>
              <a:p>
                <a:pPr marL="86400" indent="0">
                  <a:buNone/>
                </a:pPr>
                <a:r>
                  <a:rPr lang="nl-BE" b="1" dirty="0"/>
                  <a:t>Standaardafwijking </a:t>
                </a:r>
                <a:r>
                  <a:rPr lang="nl-BE" dirty="0"/>
                  <a:t>(of standaarddeviatie)</a:t>
                </a:r>
                <a:r>
                  <a:rPr lang="nl-BE" b="1" dirty="0"/>
                  <a:t> s</a:t>
                </a:r>
              </a:p>
              <a:p>
                <a:pPr marL="86400" indent="0">
                  <a:buNone/>
                </a:pPr>
                <a:r>
                  <a:rPr lang="nl-BE" dirty="0"/>
                  <a:t>= vierkantswortel van de variantie s</a:t>
                </a:r>
                <a:r>
                  <a:rPr lang="nl-BE" baseline="30000" dirty="0"/>
                  <a:t>2</a:t>
                </a:r>
                <a:endParaRPr lang="nl-BE" dirty="0"/>
              </a:p>
              <a:p>
                <a:pPr marL="86400" indent="0">
                  <a:buNone/>
                </a:pPr>
                <a:r>
                  <a:rPr lang="nl-NL" dirty="0"/>
                  <a:t>= </a:t>
                </a:r>
                <a:r>
                  <a:rPr lang="nl-NL" b="1" dirty="0">
                    <a:solidFill>
                      <a:srgbClr val="C00000"/>
                    </a:solidFill>
                  </a:rPr>
                  <a:t>standaardmeeteenheid in de statistiek</a:t>
                </a:r>
              </a:p>
              <a:p>
                <a:pPr marL="86400" indent="0">
                  <a:buNone/>
                </a:pPr>
                <a:endParaRPr lang="nl-BE" dirty="0"/>
              </a:p>
              <a:p>
                <a:pPr lvl="1"/>
                <a:endParaRPr lang="nl-BE" dirty="0"/>
              </a:p>
              <a:p>
                <a:r>
                  <a:rPr lang="nl-BE" dirty="0"/>
                  <a:t>Bv. Alcoholintoxicatieniveau</a:t>
                </a:r>
              </a:p>
              <a:p>
                <a:pPr lvl="2"/>
                <a:r>
                  <a:rPr lang="nl-BE" dirty="0"/>
                  <a:t>Standaardafwijking s = </a:t>
                </a:r>
                <a14:m>
                  <m:oMath xmlns:m="http://schemas.openxmlformats.org/officeDocument/2006/math">
                    <m:rad>
                      <m:radPr>
                        <m:degHide m:val="on"/>
                        <m:ctrlPr>
                          <a:rPr lang="nl-BE" i="1" smtClean="0">
                            <a:latin typeface="Cambria Math" panose="02040503050406030204" pitchFamily="18" charset="0"/>
                          </a:rPr>
                        </m:ctrlPr>
                      </m:radPr>
                      <m:deg/>
                      <m:e>
                        <m:sSup>
                          <m:sSupPr>
                            <m:ctrlPr>
                              <a:rPr lang="nl-BE" i="1" smtClean="0">
                                <a:latin typeface="Cambria Math" panose="02040503050406030204" pitchFamily="18" charset="0"/>
                              </a:rPr>
                            </m:ctrlPr>
                          </m:sSupPr>
                          <m:e>
                            <m:r>
                              <a:rPr lang="nl-BE" b="0" i="1" smtClean="0">
                                <a:latin typeface="Cambria Math" panose="02040503050406030204" pitchFamily="18" charset="0"/>
                              </a:rPr>
                              <m:t>𝑠</m:t>
                            </m:r>
                          </m:e>
                          <m:sup>
                            <m:r>
                              <a:rPr lang="nl-BE" b="0" i="1" smtClean="0">
                                <a:latin typeface="Cambria Math" panose="02040503050406030204" pitchFamily="18" charset="0"/>
                              </a:rPr>
                              <m:t>2</m:t>
                            </m:r>
                          </m:sup>
                        </m:sSup>
                      </m:e>
                    </m:rad>
                    <m:r>
                      <a:rPr lang="nl-BE" b="0" i="0" smtClean="0">
                        <a:latin typeface="Cambria Math" panose="02040503050406030204" pitchFamily="18" charset="0"/>
                      </a:rPr>
                      <m:t>=</m:t>
                    </m:r>
                    <m:rad>
                      <m:radPr>
                        <m:degHide m:val="on"/>
                        <m:ctrlPr>
                          <a:rPr lang="nl-BE" b="0" i="1" smtClean="0">
                            <a:latin typeface="Cambria Math" panose="02040503050406030204" pitchFamily="18" charset="0"/>
                          </a:rPr>
                        </m:ctrlPr>
                      </m:radPr>
                      <m:deg/>
                      <m:e>
                        <m:r>
                          <a:rPr lang="nl-BE" b="0" i="1" smtClean="0">
                            <a:latin typeface="Cambria Math" panose="02040503050406030204" pitchFamily="18" charset="0"/>
                          </a:rPr>
                          <m:t>0.027</m:t>
                        </m:r>
                      </m:e>
                    </m:rad>
                    <m:r>
                      <a:rPr lang="nl-BE" b="0" i="1" smtClean="0">
                        <a:latin typeface="Cambria Math" panose="02040503050406030204" pitchFamily="18" charset="0"/>
                      </a:rPr>
                      <m:t>=0.16</m:t>
                    </m:r>
                  </m:oMath>
                </a14:m>
                <a:endParaRPr lang="nl-BE" dirty="0"/>
              </a:p>
              <a:p>
                <a:pPr lvl="2"/>
                <a:r>
                  <a:rPr lang="nl-BE" dirty="0"/>
                  <a:t>Interpretatie </a:t>
                </a:r>
                <a14:m>
                  <m:oMath xmlns:m="http://schemas.openxmlformats.org/officeDocument/2006/math">
                    <m:acc>
                      <m:accPr>
                        <m:chr m:val="̅"/>
                        <m:ctrlPr>
                          <a:rPr lang="nl-BE" b="1" i="1" smtClean="0">
                            <a:latin typeface="Cambria Math" panose="02040503050406030204" pitchFamily="18" charset="0"/>
                          </a:rPr>
                        </m:ctrlPr>
                      </m:accPr>
                      <m:e>
                        <m:r>
                          <a:rPr lang="nl-BE" b="1" i="1" smtClean="0">
                            <a:latin typeface="Cambria Math" panose="02040503050406030204" pitchFamily="18" charset="0"/>
                          </a:rPr>
                          <m:t>𝑿</m:t>
                        </m:r>
                      </m:e>
                    </m:acc>
                  </m:oMath>
                </a14:m>
                <a:r>
                  <a:rPr lang="nl-BE" baseline="-25000" dirty="0"/>
                  <a:t>alcohol</a:t>
                </a:r>
                <a:r>
                  <a:rPr lang="nl-BE" dirty="0"/>
                  <a:t> = 0.54 promille en s </a:t>
                </a:r>
                <a:r>
                  <a:rPr lang="nl-BE" baseline="-25000" dirty="0"/>
                  <a:t>alcohol </a:t>
                </a:r>
                <a:r>
                  <a:rPr lang="nl-BE" dirty="0"/>
                  <a:t>= 0.16 promille:</a:t>
                </a:r>
              </a:p>
              <a:p>
                <a:pPr lvl="3"/>
                <a:r>
                  <a:rPr lang="nl-BE" dirty="0"/>
                  <a:t>Jongeren blazen ‘s nachts gemiddeld 0.54 promille, en er is een gemiddelde afwijking van 0.16 promille t.o.v. dit gemiddelde</a:t>
                </a:r>
              </a:p>
              <a:p>
                <a:pPr lvl="3"/>
                <a:endParaRPr lang="nl-BE" dirty="0"/>
              </a:p>
              <a:p>
                <a:r>
                  <a:rPr lang="nl-BE" b="1" dirty="0">
                    <a:solidFill>
                      <a:srgbClr val="C00000"/>
                    </a:solidFill>
                  </a:rPr>
                  <a:t>Hoe groter s t.o.v. </a:t>
                </a:r>
                <a14:m>
                  <m:oMath xmlns:m="http://schemas.openxmlformats.org/officeDocument/2006/math">
                    <m:acc>
                      <m:accPr>
                        <m:chr m:val="̅"/>
                        <m:ctrlPr>
                          <a:rPr lang="nl-BE" b="1" i="1">
                            <a:solidFill>
                              <a:srgbClr val="C00000"/>
                            </a:solidFill>
                            <a:latin typeface="Cambria Math" panose="02040503050406030204" pitchFamily="18" charset="0"/>
                          </a:rPr>
                        </m:ctrlPr>
                      </m:accPr>
                      <m:e>
                        <m:r>
                          <a:rPr lang="nl-BE" b="1" i="1">
                            <a:solidFill>
                              <a:srgbClr val="C00000"/>
                            </a:solidFill>
                            <a:latin typeface="Cambria Math" panose="02040503050406030204" pitchFamily="18" charset="0"/>
                          </a:rPr>
                          <m:t>𝑿</m:t>
                        </m:r>
                      </m:e>
                    </m:acc>
                  </m:oMath>
                </a14:m>
                <a:r>
                  <a:rPr lang="nl-BE" b="1" dirty="0">
                    <a:solidFill>
                      <a:srgbClr val="C00000"/>
                    </a:solidFill>
                  </a:rPr>
                  <a:t>, hoe groter de mate van spreiding</a:t>
                </a:r>
              </a:p>
              <a:p>
                <a:r>
                  <a:rPr lang="nl-BE" b="1" dirty="0">
                    <a:solidFill>
                      <a:srgbClr val="C00000"/>
                    </a:solidFill>
                  </a:rPr>
                  <a:t>Hoe kleiner s t.o.v. </a:t>
                </a:r>
                <a14:m>
                  <m:oMath xmlns:m="http://schemas.openxmlformats.org/officeDocument/2006/math">
                    <m:acc>
                      <m:accPr>
                        <m:chr m:val="̅"/>
                        <m:ctrlPr>
                          <a:rPr lang="nl-BE" b="1" i="1">
                            <a:solidFill>
                              <a:srgbClr val="C00000"/>
                            </a:solidFill>
                            <a:latin typeface="Cambria Math" panose="02040503050406030204" pitchFamily="18" charset="0"/>
                          </a:rPr>
                        </m:ctrlPr>
                      </m:accPr>
                      <m:e>
                        <m:r>
                          <a:rPr lang="nl-BE" b="1" i="1">
                            <a:solidFill>
                              <a:srgbClr val="C00000"/>
                            </a:solidFill>
                            <a:latin typeface="Cambria Math" panose="02040503050406030204" pitchFamily="18" charset="0"/>
                          </a:rPr>
                          <m:t>𝑿</m:t>
                        </m:r>
                      </m:e>
                    </m:acc>
                  </m:oMath>
                </a14:m>
                <a:r>
                  <a:rPr lang="nl-BE" b="1" dirty="0">
                    <a:solidFill>
                      <a:srgbClr val="C00000"/>
                    </a:solidFill>
                  </a:rPr>
                  <a:t>, hoe kleiner de mate van spreiding</a:t>
                </a:r>
              </a:p>
            </p:txBody>
          </p:sp>
        </mc:Choice>
        <mc:Fallback xmlns="">
          <p:sp>
            <p:nvSpPr>
              <p:cNvPr id="3" name="Tijdelijke aanduiding voor inhoud 2">
                <a:extLst>
                  <a:ext uri="{FF2B5EF4-FFF2-40B4-BE49-F238E27FC236}">
                    <a16:creationId xmlns:a16="http://schemas.microsoft.com/office/drawing/2014/main" id="{5218B41F-D984-4FC5-9F1A-244831581390}"/>
                  </a:ext>
                </a:extLst>
              </p:cNvPr>
              <p:cNvSpPr>
                <a:spLocks noGrp="1" noRot="1" noChangeAspect="1" noMove="1" noResize="1" noEditPoints="1" noAdjustHandles="1" noChangeArrowheads="1" noChangeShapeType="1" noTextEdit="1"/>
              </p:cNvSpPr>
              <p:nvPr>
                <p:ph idx="1"/>
              </p:nvPr>
            </p:nvSpPr>
            <p:spPr>
              <a:xfrm>
                <a:off x="327069" y="1816272"/>
                <a:ext cx="16858641" cy="7937327"/>
              </a:xfrm>
              <a:blipFill>
                <a:blip r:embed="rId3"/>
                <a:stretch>
                  <a:fillRect l="-253" t="-461"/>
                </a:stretch>
              </a:blipFill>
            </p:spPr>
            <p:txBody>
              <a:bodyPr/>
              <a:lstStyle/>
              <a:p>
                <a:r>
                  <a:rPr lang="nl-NL">
                    <a:noFill/>
                  </a:rPr>
                  <a:t> </a:t>
                </a:r>
              </a:p>
            </p:txBody>
          </p:sp>
        </mc:Fallback>
      </mc:AlternateContent>
      <p:sp>
        <p:nvSpPr>
          <p:cNvPr id="4" name="Tijdelijke aanduiding voor dianummer 3">
            <a:extLst>
              <a:ext uri="{FF2B5EF4-FFF2-40B4-BE49-F238E27FC236}">
                <a16:creationId xmlns:a16="http://schemas.microsoft.com/office/drawing/2014/main" id="{519C7299-1AC6-424B-9C5E-7336385B5076}"/>
              </a:ext>
            </a:extLst>
          </p:cNvPr>
          <p:cNvSpPr>
            <a:spLocks noGrp="1"/>
          </p:cNvSpPr>
          <p:nvPr>
            <p:ph type="sldNum" sz="quarter" idx="12"/>
          </p:nvPr>
        </p:nvSpPr>
        <p:spPr/>
        <p:txBody>
          <a:bodyPr/>
          <a:lstStyle/>
          <a:p>
            <a:fld id="{7AE184E0-0BD4-4705-A12B-9B71DDE63301}" type="slidenum">
              <a:rPr lang="en-GB" noProof="0" smtClean="0"/>
              <a:t>91</a:t>
            </a:fld>
            <a:endParaRPr lang="en-GB" noProof="0" dirty="0"/>
          </a:p>
        </p:txBody>
      </p:sp>
    </p:spTree>
    <p:extLst>
      <p:ext uri="{BB962C8B-B14F-4D97-AF65-F5344CB8AC3E}">
        <p14:creationId xmlns:p14="http://schemas.microsoft.com/office/powerpoint/2010/main" val="5863105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ED52F-F8A7-4EDD-888D-C25602E50F75}"/>
              </a:ext>
            </a:extLst>
          </p:cNvPr>
          <p:cNvSpPr>
            <a:spLocks noGrp="1"/>
          </p:cNvSpPr>
          <p:nvPr>
            <p:ph type="title"/>
          </p:nvPr>
        </p:nvSpPr>
        <p:spPr/>
        <p:txBody>
          <a:bodyPr/>
          <a:lstStyle/>
          <a:p>
            <a:r>
              <a:rPr lang="nl-BE" dirty="0"/>
              <a:t>Inhoudstafel</a:t>
            </a:r>
          </a:p>
        </p:txBody>
      </p:sp>
      <p:sp>
        <p:nvSpPr>
          <p:cNvPr id="3" name="Content Placeholder 2">
            <a:extLst>
              <a:ext uri="{FF2B5EF4-FFF2-40B4-BE49-F238E27FC236}">
                <a16:creationId xmlns:a16="http://schemas.microsoft.com/office/drawing/2014/main" id="{1F91840C-52D7-4D92-9F4A-1177883B56EC}"/>
              </a:ext>
            </a:extLst>
          </p:cNvPr>
          <p:cNvSpPr>
            <a:spLocks noGrp="1"/>
          </p:cNvSpPr>
          <p:nvPr>
            <p:ph idx="1"/>
          </p:nvPr>
        </p:nvSpPr>
        <p:spPr/>
        <p:txBody>
          <a:bodyPr>
            <a:normAutofit/>
          </a:bodyPr>
          <a:lstStyle/>
          <a:p>
            <a:r>
              <a:rPr lang="nl-BE" dirty="0">
                <a:solidFill>
                  <a:srgbClr val="5D9CC7"/>
                </a:solidFill>
              </a:rPr>
              <a:t>Inleiding</a:t>
            </a:r>
          </a:p>
          <a:p>
            <a:r>
              <a:rPr lang="nl-BE" dirty="0">
                <a:solidFill>
                  <a:srgbClr val="5D9CC7"/>
                </a:solidFill>
              </a:rPr>
              <a:t>Meetniveau van variabelen (p.27–35)</a:t>
            </a:r>
          </a:p>
          <a:p>
            <a:r>
              <a:rPr lang="nl-BE" dirty="0">
                <a:solidFill>
                  <a:srgbClr val="5D9CC7"/>
                </a:solidFill>
              </a:rPr>
              <a:t>Rol van variabelen in onderzoeksvraag (p.35–42)</a:t>
            </a:r>
          </a:p>
          <a:p>
            <a:r>
              <a:rPr lang="nl-BE" dirty="0"/>
              <a:t>Descriptieve of beschrijvende statistiek (p.42-49, p.169-199, p.201-222)</a:t>
            </a:r>
          </a:p>
          <a:p>
            <a:pPr lvl="1"/>
            <a:r>
              <a:rPr lang="nl-BE" dirty="0">
                <a:solidFill>
                  <a:srgbClr val="5D9CC7"/>
                </a:solidFill>
              </a:rPr>
              <a:t>Frequentietabellen</a:t>
            </a:r>
          </a:p>
          <a:p>
            <a:pPr lvl="1"/>
            <a:r>
              <a:rPr lang="nl-BE" dirty="0"/>
              <a:t>Numerieke maten</a:t>
            </a:r>
          </a:p>
          <a:p>
            <a:pPr lvl="2"/>
            <a:r>
              <a:rPr lang="nl-BE" dirty="0" err="1">
                <a:solidFill>
                  <a:srgbClr val="5D9CC7"/>
                </a:solidFill>
              </a:rPr>
              <a:t>Centraliteitsmaten</a:t>
            </a:r>
            <a:endParaRPr lang="nl-BE" dirty="0">
              <a:solidFill>
                <a:srgbClr val="5D9CC7"/>
              </a:solidFill>
            </a:endParaRPr>
          </a:p>
          <a:p>
            <a:pPr lvl="2"/>
            <a:r>
              <a:rPr lang="nl-BE" dirty="0">
                <a:solidFill>
                  <a:srgbClr val="5D9CC7"/>
                </a:solidFill>
              </a:rPr>
              <a:t>Spreidingsmaten</a:t>
            </a:r>
          </a:p>
          <a:p>
            <a:pPr lvl="2"/>
            <a:r>
              <a:rPr lang="nl-BE" b="1" dirty="0">
                <a:solidFill>
                  <a:srgbClr val="C00000"/>
                </a:solidFill>
              </a:rPr>
              <a:t>Maten van vorm</a:t>
            </a:r>
          </a:p>
          <a:p>
            <a:pPr lvl="1"/>
            <a:r>
              <a:rPr lang="nl-BE" dirty="0">
                <a:solidFill>
                  <a:srgbClr val="5D9CC7"/>
                </a:solidFill>
              </a:rPr>
              <a:t>Grafische voorstellingen</a:t>
            </a:r>
          </a:p>
          <a:p>
            <a:pPr lvl="1"/>
            <a:r>
              <a:rPr lang="nl-BE" dirty="0">
                <a:solidFill>
                  <a:srgbClr val="5D9CC7"/>
                </a:solidFill>
              </a:rPr>
              <a:t>Lineaire transformaties of standaardscores </a:t>
            </a:r>
            <a:r>
              <a:rPr lang="nl-BE" dirty="0" err="1">
                <a:solidFill>
                  <a:srgbClr val="5D9CC7"/>
                </a:solidFill>
              </a:rPr>
              <a:t>z</a:t>
            </a:r>
            <a:endParaRPr lang="nl-BE" dirty="0">
              <a:solidFill>
                <a:srgbClr val="5D9CC7"/>
              </a:solidFill>
            </a:endParaRPr>
          </a:p>
          <a:p>
            <a:r>
              <a:rPr lang="nl-BE" dirty="0" err="1">
                <a:solidFill>
                  <a:srgbClr val="5D9CC7"/>
                </a:solidFill>
              </a:rPr>
              <a:t>Inferentiële</a:t>
            </a:r>
            <a:r>
              <a:rPr lang="nl-BE" dirty="0">
                <a:solidFill>
                  <a:srgbClr val="5D9CC7"/>
                </a:solidFill>
              </a:rPr>
              <a:t> of inductieve statistiek (p.49-73)</a:t>
            </a:r>
          </a:p>
          <a:p>
            <a:r>
              <a:rPr lang="nl-BE" dirty="0">
                <a:solidFill>
                  <a:srgbClr val="5D9CC7"/>
                </a:solidFill>
              </a:rPr>
              <a:t>Oefenreeks hoofdstuk 2, hoofdstuk 6, hoofdstuk 7</a:t>
            </a:r>
          </a:p>
          <a:p>
            <a:endParaRPr lang="nl-BE" dirty="0">
              <a:solidFill>
                <a:srgbClr val="5D9CC7"/>
              </a:solidFill>
            </a:endParaRPr>
          </a:p>
          <a:p>
            <a:endParaRPr lang="nl-BE" dirty="0"/>
          </a:p>
        </p:txBody>
      </p:sp>
      <p:sp>
        <p:nvSpPr>
          <p:cNvPr id="4" name="Slide Number Placeholder 3">
            <a:extLst>
              <a:ext uri="{FF2B5EF4-FFF2-40B4-BE49-F238E27FC236}">
                <a16:creationId xmlns:a16="http://schemas.microsoft.com/office/drawing/2014/main" id="{DEC280FB-54F4-4576-BF3C-121F31426723}"/>
              </a:ext>
            </a:extLst>
          </p:cNvPr>
          <p:cNvSpPr>
            <a:spLocks noGrp="1"/>
          </p:cNvSpPr>
          <p:nvPr>
            <p:ph type="sldNum" sz="quarter" idx="12"/>
          </p:nvPr>
        </p:nvSpPr>
        <p:spPr/>
        <p:txBody>
          <a:bodyPr/>
          <a:lstStyle/>
          <a:p>
            <a:fld id="{7AE184E0-0BD4-4705-A12B-9B71DDE63301}" type="slidenum">
              <a:rPr lang="en-GB" noProof="0" smtClean="0"/>
              <a:t>92</a:t>
            </a:fld>
            <a:endParaRPr lang="en-GB" noProof="0" dirty="0"/>
          </a:p>
        </p:txBody>
      </p:sp>
      <p:sp>
        <p:nvSpPr>
          <p:cNvPr id="5" name="Content Placeholder 4">
            <a:extLst>
              <a:ext uri="{FF2B5EF4-FFF2-40B4-BE49-F238E27FC236}">
                <a16:creationId xmlns:a16="http://schemas.microsoft.com/office/drawing/2014/main" id="{7EEC89EB-46E8-4C98-9783-C74ABF7716AA}"/>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38353952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Maten van vorm</a:t>
            </a:r>
            <a:endParaRPr lang="en-US" dirty="0"/>
          </a:p>
        </p:txBody>
      </p:sp>
      <p:sp>
        <p:nvSpPr>
          <p:cNvPr id="3" name="Content Placeholder 2"/>
          <p:cNvSpPr>
            <a:spLocks noGrp="1"/>
          </p:cNvSpPr>
          <p:nvPr>
            <p:ph idx="1"/>
          </p:nvPr>
        </p:nvSpPr>
        <p:spPr>
          <a:xfrm>
            <a:off x="225469" y="1584154"/>
            <a:ext cx="13444035" cy="6864264"/>
          </a:xfrm>
        </p:spPr>
        <p:txBody>
          <a:bodyPr/>
          <a:lstStyle/>
          <a:p>
            <a:r>
              <a:rPr lang="nl-BE" b="1" dirty="0">
                <a:solidFill>
                  <a:srgbClr val="7030A0"/>
                </a:solidFill>
              </a:rPr>
              <a:t>Statistische maten van vorm geven informatie over de verdeling van de data en helpen begrijpen hoe de gegevens zich verhouden tot een normale verdeling</a:t>
            </a:r>
          </a:p>
          <a:p>
            <a:pPr lvl="1"/>
            <a:r>
              <a:rPr lang="nl-BE" dirty="0"/>
              <a:t>Vele statistisch toetsen veronderstellen normale verdeling</a:t>
            </a:r>
          </a:p>
          <a:p>
            <a:pPr lvl="1"/>
            <a:endParaRPr lang="nl-BE" dirty="0"/>
          </a:p>
          <a:p>
            <a:r>
              <a:rPr lang="nl-BE" b="1" dirty="0">
                <a:solidFill>
                  <a:srgbClr val="7030A0"/>
                </a:solidFill>
              </a:rPr>
              <a:t>Normale verdeling:</a:t>
            </a:r>
          </a:p>
          <a:p>
            <a:pPr lvl="1"/>
            <a:r>
              <a:rPr lang="nl-BE" dirty="0"/>
              <a:t>Het gemiddelde, de modus en de mediaan vallen samen</a:t>
            </a:r>
          </a:p>
          <a:p>
            <a:pPr lvl="1"/>
            <a:r>
              <a:rPr lang="nl-BE" dirty="0"/>
              <a:t>Symmetrisch verdeeld rond het gemiddelde</a:t>
            </a:r>
          </a:p>
          <a:p>
            <a:pPr lvl="1"/>
            <a:r>
              <a:rPr lang="nl-BE" dirty="0" err="1"/>
              <a:t>Ééntoppig</a:t>
            </a:r>
            <a:endParaRPr lang="nl-BE" dirty="0"/>
          </a:p>
          <a:p>
            <a:pPr lvl="1"/>
            <a:r>
              <a:rPr lang="nl-BE" dirty="0"/>
              <a:t>Klokvormig </a:t>
            </a:r>
          </a:p>
          <a:p>
            <a:pPr lvl="1"/>
            <a:r>
              <a:rPr lang="nl-BE" b="1" dirty="0">
                <a:solidFill>
                  <a:srgbClr val="C00000"/>
                </a:solidFill>
              </a:rPr>
              <a:t>De scheefheid </a:t>
            </a:r>
            <a:r>
              <a:rPr lang="nl-BE" dirty="0"/>
              <a:t>en </a:t>
            </a:r>
            <a:r>
              <a:rPr lang="nl-BE" b="1" dirty="0">
                <a:solidFill>
                  <a:srgbClr val="C00000"/>
                </a:solidFill>
              </a:rPr>
              <a:t>de </a:t>
            </a:r>
            <a:r>
              <a:rPr lang="nl-BE" b="1" dirty="0" err="1">
                <a:solidFill>
                  <a:srgbClr val="C00000"/>
                </a:solidFill>
              </a:rPr>
              <a:t>kurtosis</a:t>
            </a:r>
            <a:r>
              <a:rPr lang="nl-BE" b="1" dirty="0">
                <a:solidFill>
                  <a:srgbClr val="C00000"/>
                </a:solidFill>
              </a:rPr>
              <a:t> </a:t>
            </a:r>
            <a:r>
              <a:rPr lang="nl-BE" dirty="0"/>
              <a:t>hebben bij een normale verdeling de waarde 0</a:t>
            </a:r>
          </a:p>
          <a:p>
            <a:endParaRPr lang="nl-BE" dirty="0"/>
          </a:p>
          <a:p>
            <a:endParaRPr lang="en-US" dirty="0"/>
          </a:p>
        </p:txBody>
      </p:sp>
      <p:sp>
        <p:nvSpPr>
          <p:cNvPr id="4" name="Slide Number Placeholder 3"/>
          <p:cNvSpPr>
            <a:spLocks noGrp="1"/>
          </p:cNvSpPr>
          <p:nvPr>
            <p:ph type="sldNum" sz="quarter" idx="12"/>
          </p:nvPr>
        </p:nvSpPr>
        <p:spPr/>
        <p:txBody>
          <a:bodyPr/>
          <a:lstStyle/>
          <a:p>
            <a:fld id="{7AE184E0-0BD4-4705-A12B-9B71DDE63301}" type="slidenum">
              <a:rPr lang="en-GB" noProof="0" smtClean="0"/>
              <a:t>93</a:t>
            </a:fld>
            <a:endParaRPr lang="en-GB" noProof="0" dirty="0"/>
          </a:p>
        </p:txBody>
      </p:sp>
      <p:sp>
        <p:nvSpPr>
          <p:cNvPr id="5" name="Content Placeholder 4"/>
          <p:cNvSpPr>
            <a:spLocks noGrp="1"/>
          </p:cNvSpPr>
          <p:nvPr>
            <p:ph idx="13"/>
          </p:nvPr>
        </p:nvSpPr>
        <p:spPr/>
        <p:txBody>
          <a:bodyPr/>
          <a:lstStyle/>
          <a:p>
            <a:endParaRPr lang="en-US"/>
          </a:p>
        </p:txBody>
      </p:sp>
      <p:pic>
        <p:nvPicPr>
          <p:cNvPr id="7" name="Picture 6">
            <a:extLst>
              <a:ext uri="{FF2B5EF4-FFF2-40B4-BE49-F238E27FC236}">
                <a16:creationId xmlns:a16="http://schemas.microsoft.com/office/drawing/2014/main" id="{4F714018-5CAE-440D-8337-1CEF0DC97442}"/>
              </a:ext>
            </a:extLst>
          </p:cNvPr>
          <p:cNvPicPr>
            <a:picLocks noChangeAspect="1"/>
          </p:cNvPicPr>
          <p:nvPr/>
        </p:nvPicPr>
        <p:blipFill>
          <a:blip r:embed="rId3"/>
          <a:stretch>
            <a:fillRect/>
          </a:stretch>
        </p:blipFill>
        <p:spPr>
          <a:xfrm>
            <a:off x="13296389" y="1952752"/>
            <a:ext cx="3816817" cy="4700514"/>
          </a:xfrm>
          <a:prstGeom prst="rect">
            <a:avLst/>
          </a:prstGeom>
        </p:spPr>
      </p:pic>
    </p:spTree>
    <p:extLst>
      <p:ext uri="{BB962C8B-B14F-4D97-AF65-F5344CB8AC3E}">
        <p14:creationId xmlns:p14="http://schemas.microsoft.com/office/powerpoint/2010/main" val="20373599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89B8F4-74F6-4635-82C3-CD0F1F27748D}"/>
              </a:ext>
            </a:extLst>
          </p:cNvPr>
          <p:cNvSpPr>
            <a:spLocks noGrp="1"/>
          </p:cNvSpPr>
          <p:nvPr>
            <p:ph type="title"/>
          </p:nvPr>
        </p:nvSpPr>
        <p:spPr/>
        <p:txBody>
          <a:bodyPr/>
          <a:lstStyle/>
          <a:p>
            <a:r>
              <a:rPr lang="nl-BE" dirty="0"/>
              <a:t>Maten van vorm</a:t>
            </a:r>
          </a:p>
        </p:txBody>
      </p:sp>
      <p:sp>
        <p:nvSpPr>
          <p:cNvPr id="3" name="Tijdelijke aanduiding voor inhoud 2">
            <a:extLst>
              <a:ext uri="{FF2B5EF4-FFF2-40B4-BE49-F238E27FC236}">
                <a16:creationId xmlns:a16="http://schemas.microsoft.com/office/drawing/2014/main" id="{A789D9EB-9E79-4A3A-AD09-ED93528B8841}"/>
              </a:ext>
            </a:extLst>
          </p:cNvPr>
          <p:cNvSpPr>
            <a:spLocks noGrp="1"/>
          </p:cNvSpPr>
          <p:nvPr>
            <p:ph idx="1"/>
          </p:nvPr>
        </p:nvSpPr>
        <p:spPr>
          <a:xfrm>
            <a:off x="327069" y="1816273"/>
            <a:ext cx="16858641" cy="7298698"/>
          </a:xfrm>
        </p:spPr>
        <p:txBody>
          <a:bodyPr>
            <a:normAutofit/>
          </a:bodyPr>
          <a:lstStyle/>
          <a:p>
            <a:pPr marL="86400" indent="0">
              <a:buNone/>
            </a:pPr>
            <a:r>
              <a:rPr lang="nl-BE" b="1" dirty="0">
                <a:solidFill>
                  <a:srgbClr val="7030A0"/>
                </a:solidFill>
              </a:rPr>
              <a:t>Normaalverdeling is van belang voor </a:t>
            </a:r>
            <a:r>
              <a:rPr lang="nl-BE" b="1" dirty="0" err="1">
                <a:solidFill>
                  <a:srgbClr val="7030A0"/>
                </a:solidFill>
              </a:rPr>
              <a:t>inferentiële</a:t>
            </a:r>
            <a:r>
              <a:rPr lang="nl-BE" b="1" dirty="0">
                <a:solidFill>
                  <a:srgbClr val="7030A0"/>
                </a:solidFill>
              </a:rPr>
              <a:t> statistiek en de toepassing van de Centrale Limietstelling (CLS)</a:t>
            </a:r>
          </a:p>
          <a:p>
            <a:endParaRPr lang="nl-BE" sz="1400" dirty="0"/>
          </a:p>
          <a:p>
            <a:r>
              <a:rPr lang="nl-BE" dirty="0"/>
              <a:t>Steekproefomvang </a:t>
            </a:r>
            <a:r>
              <a:rPr lang="nl-BE" i="1" dirty="0"/>
              <a:t>n</a:t>
            </a:r>
            <a:r>
              <a:rPr lang="nl-BE" dirty="0"/>
              <a:t> &gt; 100 </a:t>
            </a:r>
            <a:r>
              <a:rPr lang="nl-BE" dirty="0">
                <a:sym typeface="Wingdings" panose="05000000000000000000" pitchFamily="2" charset="2"/>
              </a:rPr>
              <a:t> </a:t>
            </a:r>
            <a:r>
              <a:rPr lang="nl-BE" dirty="0"/>
              <a:t>CLS 		</a:t>
            </a:r>
            <a:r>
              <a:rPr lang="nl-BE" dirty="0">
                <a:sym typeface="Wingdings" panose="05000000000000000000" pitchFamily="2" charset="2"/>
              </a:rPr>
              <a:t> S</a:t>
            </a:r>
            <a:r>
              <a:rPr lang="nl-BE" dirty="0"/>
              <a:t>teekproe</a:t>
            </a:r>
            <a:r>
              <a:rPr lang="nl-BE" u="sng" dirty="0"/>
              <a:t>ven</a:t>
            </a:r>
            <a:r>
              <a:rPr lang="nl-BE" dirty="0"/>
              <a:t>verdeling normaal verdeeld</a:t>
            </a:r>
            <a:endParaRPr lang="nl-BE" b="1" dirty="0"/>
          </a:p>
          <a:p>
            <a:endParaRPr lang="nl-BE" sz="1400" dirty="0"/>
          </a:p>
          <a:p>
            <a:r>
              <a:rPr lang="nl-BE" dirty="0"/>
              <a:t>Steekproefverdeling normaal verdeeld? 	</a:t>
            </a:r>
            <a:r>
              <a:rPr lang="nl-BE" dirty="0">
                <a:sym typeface="Wingdings" panose="05000000000000000000" pitchFamily="2" charset="2"/>
              </a:rPr>
              <a:t> S</a:t>
            </a:r>
            <a:r>
              <a:rPr lang="nl-BE" dirty="0"/>
              <a:t>teekproe</a:t>
            </a:r>
            <a:r>
              <a:rPr lang="nl-BE" u="sng" dirty="0"/>
              <a:t>ven</a:t>
            </a:r>
            <a:r>
              <a:rPr lang="nl-BE" dirty="0"/>
              <a:t>verdeling normaal verdeeld</a:t>
            </a:r>
          </a:p>
          <a:p>
            <a:endParaRPr lang="nl-BE" dirty="0"/>
          </a:p>
          <a:p>
            <a:r>
              <a:rPr lang="nl-BE" i="1" dirty="0">
                <a:highlight>
                  <a:srgbClr val="FFFF00"/>
                </a:highlight>
                <a:sym typeface="Wingdings" panose="05000000000000000000" pitchFamily="2" charset="2"/>
              </a:rPr>
              <a:t> we kunnen met de eigenschappen van de normaalverdeling werken, zelfs als de onderliggende populatieverdeling niet normaal verdeeld is.</a:t>
            </a:r>
            <a:endParaRPr lang="nl-BE" i="1" dirty="0">
              <a:highlight>
                <a:srgbClr val="FFFF00"/>
              </a:highlight>
            </a:endParaRPr>
          </a:p>
          <a:p>
            <a:endParaRPr lang="nl-BE" dirty="0"/>
          </a:p>
          <a:p>
            <a:r>
              <a:rPr lang="nl-BE" dirty="0"/>
              <a:t>Bij kleine steekproeven (</a:t>
            </a:r>
            <a:r>
              <a:rPr lang="nl-BE" i="1" dirty="0"/>
              <a:t>n</a:t>
            </a:r>
            <a:r>
              <a:rPr lang="nl-BE" dirty="0"/>
              <a:t> &lt; 100): </a:t>
            </a:r>
            <a:r>
              <a:rPr lang="nl-BE" b="1" dirty="0"/>
              <a:t>vorm van steekproefverdeling best zo normaal mogelijk</a:t>
            </a:r>
            <a:r>
              <a:rPr lang="nl-BE" dirty="0"/>
              <a:t>, anders geen zekerheid over vorm steekproe</a:t>
            </a:r>
            <a:r>
              <a:rPr lang="nl-BE" u="sng" dirty="0"/>
              <a:t>ven</a:t>
            </a:r>
            <a:r>
              <a:rPr lang="nl-BE" dirty="0"/>
              <a:t>verdeling!</a:t>
            </a:r>
          </a:p>
        </p:txBody>
      </p:sp>
      <p:sp>
        <p:nvSpPr>
          <p:cNvPr id="4" name="Tijdelijke aanduiding voor dianummer 3">
            <a:extLst>
              <a:ext uri="{FF2B5EF4-FFF2-40B4-BE49-F238E27FC236}">
                <a16:creationId xmlns:a16="http://schemas.microsoft.com/office/drawing/2014/main" id="{6A86C7D2-05FE-4D5B-BF22-4F34A7F908B5}"/>
              </a:ext>
            </a:extLst>
          </p:cNvPr>
          <p:cNvSpPr>
            <a:spLocks noGrp="1"/>
          </p:cNvSpPr>
          <p:nvPr>
            <p:ph type="sldNum" sz="quarter" idx="12"/>
          </p:nvPr>
        </p:nvSpPr>
        <p:spPr/>
        <p:txBody>
          <a:bodyPr/>
          <a:lstStyle/>
          <a:p>
            <a:fld id="{7AE184E0-0BD4-4705-A12B-9B71DDE63301}" type="slidenum">
              <a:rPr lang="en-GB" noProof="0" smtClean="0"/>
              <a:t>94</a:t>
            </a:fld>
            <a:endParaRPr lang="en-GB" noProof="0" dirty="0"/>
          </a:p>
        </p:txBody>
      </p:sp>
      <p:grpSp>
        <p:nvGrpSpPr>
          <p:cNvPr id="5" name="Group 4">
            <a:extLst>
              <a:ext uri="{FF2B5EF4-FFF2-40B4-BE49-F238E27FC236}">
                <a16:creationId xmlns:a16="http://schemas.microsoft.com/office/drawing/2014/main" id="{B4FE7A9F-64B3-4162-923B-6D47504646FA}"/>
              </a:ext>
            </a:extLst>
          </p:cNvPr>
          <p:cNvGrpSpPr/>
          <p:nvPr/>
        </p:nvGrpSpPr>
        <p:grpSpPr>
          <a:xfrm>
            <a:off x="12197166" y="7268705"/>
            <a:ext cx="4814440" cy="1794255"/>
            <a:chOff x="11956473" y="5744997"/>
            <a:chExt cx="5696767" cy="3369974"/>
          </a:xfrm>
        </p:grpSpPr>
        <p:pic>
          <p:nvPicPr>
            <p:cNvPr id="6" name="Afbeelding 5">
              <a:extLst>
                <a:ext uri="{FF2B5EF4-FFF2-40B4-BE49-F238E27FC236}">
                  <a16:creationId xmlns:a16="http://schemas.microsoft.com/office/drawing/2014/main" id="{7CDBDA8A-D027-493C-A16A-81FA1BB6CEE8}"/>
                </a:ext>
              </a:extLst>
            </p:cNvPr>
            <p:cNvPicPr>
              <a:picLocks noChangeAspect="1"/>
            </p:cNvPicPr>
            <p:nvPr/>
          </p:nvPicPr>
          <p:blipFill rotWithShape="1">
            <a:blip r:embed="rId3"/>
            <a:srcRect l="22495" t="24850" r="11451" b="30147"/>
            <a:stretch/>
          </p:blipFill>
          <p:spPr>
            <a:xfrm>
              <a:off x="11956473" y="6108825"/>
              <a:ext cx="5696767" cy="3006146"/>
            </a:xfrm>
            <a:prstGeom prst="rect">
              <a:avLst/>
            </a:prstGeom>
          </p:spPr>
        </p:pic>
        <mc:AlternateContent xmlns:mc="http://schemas.openxmlformats.org/markup-compatibility/2006" xmlns:a14="http://schemas.microsoft.com/office/drawing/2010/main">
          <mc:Choice Requires="a14">
            <p:sp>
              <p:nvSpPr>
                <p:cNvPr id="7" name="Rechthoek 6">
                  <a:extLst>
                    <a:ext uri="{FF2B5EF4-FFF2-40B4-BE49-F238E27FC236}">
                      <a16:creationId xmlns:a16="http://schemas.microsoft.com/office/drawing/2014/main" id="{61F9A381-7308-49D5-8618-0909A844BA9B}"/>
                    </a:ext>
                  </a:extLst>
                </p:cNvPr>
                <p:cNvSpPr/>
                <p:nvPr/>
              </p:nvSpPr>
              <p:spPr>
                <a:xfrm flipH="1">
                  <a:off x="14006694" y="5744997"/>
                  <a:ext cx="1596323" cy="584775"/>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nl-BE" sz="3200" i="1" smtClean="0">
                                <a:solidFill>
                                  <a:srgbClr val="002060"/>
                                </a:solidFill>
                                <a:latin typeface="Cambria Math" panose="02040503050406030204" pitchFamily="18" charset="0"/>
                              </a:rPr>
                            </m:ctrlPr>
                          </m:accPr>
                          <m:e>
                            <m:r>
                              <a:rPr lang="nl-BE" sz="3200" i="1">
                                <a:solidFill>
                                  <a:srgbClr val="002060"/>
                                </a:solidFill>
                                <a:latin typeface="Cambria Math" panose="02040503050406030204" pitchFamily="18" charset="0"/>
                              </a:rPr>
                              <m:t>𝑋</m:t>
                            </m:r>
                          </m:e>
                        </m:acc>
                      </m:oMath>
                    </m:oMathPara>
                  </a14:m>
                  <a:endParaRPr lang="nl-BE" sz="3200" dirty="0">
                    <a:solidFill>
                      <a:srgbClr val="002060"/>
                    </a:solidFill>
                  </a:endParaRPr>
                </a:p>
              </p:txBody>
            </p:sp>
          </mc:Choice>
          <mc:Fallback xmlns="">
            <p:sp>
              <p:nvSpPr>
                <p:cNvPr id="7" name="Rechthoek 6">
                  <a:extLst>
                    <a:ext uri="{FF2B5EF4-FFF2-40B4-BE49-F238E27FC236}">
                      <a16:creationId xmlns:a16="http://schemas.microsoft.com/office/drawing/2014/main" id="{61F9A381-7308-49D5-8618-0909A844BA9B}"/>
                    </a:ext>
                  </a:extLst>
                </p:cNvPr>
                <p:cNvSpPr>
                  <a:spLocks noRot="1" noChangeAspect="1" noMove="1" noResize="1" noEditPoints="1" noAdjustHandles="1" noChangeArrowheads="1" noChangeShapeType="1" noTextEdit="1"/>
                </p:cNvSpPr>
                <p:nvPr/>
              </p:nvSpPr>
              <p:spPr>
                <a:xfrm flipH="1">
                  <a:off x="14006694" y="5744997"/>
                  <a:ext cx="1596323" cy="584775"/>
                </a:xfrm>
                <a:prstGeom prst="rect">
                  <a:avLst/>
                </a:prstGeom>
                <a:blipFill>
                  <a:blip r:embed="rId4"/>
                  <a:stretch>
                    <a:fillRect/>
                  </a:stretch>
                </a:blipFill>
              </p:spPr>
              <p:txBody>
                <a:bodyPr/>
                <a:lstStyle/>
                <a:p>
                  <a:r>
                    <a:rPr lang="nl-BE">
                      <a:noFill/>
                    </a:rPr>
                    <a:t> </a:t>
                  </a:r>
                </a:p>
              </p:txBody>
            </p:sp>
          </mc:Fallback>
        </mc:AlternateContent>
      </p:grpSp>
      <p:sp>
        <p:nvSpPr>
          <p:cNvPr id="11" name="Tijdelijke aanduiding voor inhoud 10">
            <a:extLst>
              <a:ext uri="{FF2B5EF4-FFF2-40B4-BE49-F238E27FC236}">
                <a16:creationId xmlns:a16="http://schemas.microsoft.com/office/drawing/2014/main" id="{D8E4F905-F876-401E-BB98-2A8D379EA39A}"/>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154629913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89B8F4-74F6-4635-82C3-CD0F1F27748D}"/>
              </a:ext>
            </a:extLst>
          </p:cNvPr>
          <p:cNvSpPr>
            <a:spLocks noGrp="1"/>
          </p:cNvSpPr>
          <p:nvPr>
            <p:ph type="title"/>
          </p:nvPr>
        </p:nvSpPr>
        <p:spPr/>
        <p:txBody>
          <a:bodyPr/>
          <a:lstStyle/>
          <a:p>
            <a:r>
              <a:rPr lang="nl-BE" dirty="0"/>
              <a:t>Maten van vorm</a:t>
            </a:r>
          </a:p>
        </p:txBody>
      </p:sp>
      <p:sp>
        <p:nvSpPr>
          <p:cNvPr id="3" name="Tijdelijke aanduiding voor inhoud 2">
            <a:extLst>
              <a:ext uri="{FF2B5EF4-FFF2-40B4-BE49-F238E27FC236}">
                <a16:creationId xmlns:a16="http://schemas.microsoft.com/office/drawing/2014/main" id="{A789D9EB-9E79-4A3A-AD09-ED93528B8841}"/>
              </a:ext>
            </a:extLst>
          </p:cNvPr>
          <p:cNvSpPr>
            <a:spLocks noGrp="1"/>
          </p:cNvSpPr>
          <p:nvPr>
            <p:ph idx="1"/>
          </p:nvPr>
        </p:nvSpPr>
        <p:spPr>
          <a:xfrm>
            <a:off x="327069" y="1816273"/>
            <a:ext cx="16858641" cy="7298698"/>
          </a:xfrm>
        </p:spPr>
        <p:txBody>
          <a:bodyPr>
            <a:normAutofit/>
          </a:bodyPr>
          <a:lstStyle/>
          <a:p>
            <a:pPr marL="86400" indent="0">
              <a:buNone/>
            </a:pPr>
            <a:r>
              <a:rPr lang="nl-BE" b="1" dirty="0"/>
              <a:t>Hoe vorm van steekproefverdeling metrische variabele controleren?</a:t>
            </a:r>
          </a:p>
          <a:p>
            <a:pPr marL="600750" indent="-514350">
              <a:buFont typeface="+mj-lt"/>
              <a:buAutoNum type="arabicPeriod"/>
            </a:pPr>
            <a:endParaRPr lang="nl-BE" b="1" dirty="0"/>
          </a:p>
          <a:p>
            <a:pPr marL="600750" indent="-514350">
              <a:buFont typeface="+mj-lt"/>
              <a:buAutoNum type="arabicPeriod"/>
            </a:pPr>
            <a:r>
              <a:rPr lang="nl-BE" b="1" dirty="0"/>
              <a:t>Visuele controle</a:t>
            </a:r>
            <a:r>
              <a:rPr lang="nl-BE" dirty="0"/>
              <a:t> </a:t>
            </a:r>
            <a:r>
              <a:rPr lang="nl-BE" b="1" dirty="0"/>
              <a:t>vorm</a:t>
            </a:r>
            <a:r>
              <a:rPr lang="nl-BE" dirty="0"/>
              <a:t>:</a:t>
            </a:r>
          </a:p>
          <a:p>
            <a:pPr lvl="1"/>
            <a:r>
              <a:rPr lang="nl-BE" dirty="0"/>
              <a:t>Niet scheef maar mooi symmetrisch rond verticale as in midden</a:t>
            </a:r>
          </a:p>
          <a:p>
            <a:pPr lvl="1"/>
            <a:r>
              <a:rPr lang="nl-BE" dirty="0"/>
              <a:t>Klokvormig: niet te plat, niet te spits</a:t>
            </a:r>
          </a:p>
          <a:p>
            <a:pPr lvl="1"/>
            <a:r>
              <a:rPr lang="nl-BE" dirty="0"/>
              <a:t>Nuttige eerste stap, maar </a:t>
            </a:r>
            <a:r>
              <a:rPr lang="nl-BE" b="1" dirty="0"/>
              <a:t>vaak ontoereikend</a:t>
            </a:r>
          </a:p>
          <a:p>
            <a:pPr lvl="1"/>
            <a:endParaRPr lang="nl-BE" b="1" dirty="0"/>
          </a:p>
          <a:p>
            <a:pPr lvl="1"/>
            <a:endParaRPr lang="nl-BE" b="1" dirty="0"/>
          </a:p>
          <a:p>
            <a:pPr marL="600750" indent="-514350">
              <a:buFont typeface="+mj-lt"/>
              <a:buAutoNum type="arabicPeriod"/>
            </a:pPr>
            <a:r>
              <a:rPr lang="nl-BE" b="1" dirty="0"/>
              <a:t>Numerieke maten van vorm:</a:t>
            </a:r>
          </a:p>
          <a:p>
            <a:pPr lvl="1"/>
            <a:r>
              <a:rPr lang="nl-BE" dirty="0"/>
              <a:t>Scheefheid en </a:t>
            </a:r>
            <a:r>
              <a:rPr lang="nl-BE" dirty="0" err="1"/>
              <a:t>Kurtosis</a:t>
            </a:r>
            <a:endParaRPr lang="nl-BE" dirty="0"/>
          </a:p>
          <a:p>
            <a:pPr lvl="1"/>
            <a:r>
              <a:rPr lang="nl-BE" dirty="0"/>
              <a:t>= twee maten voor hoe (niet) normaal verdeeld een variabele is</a:t>
            </a:r>
          </a:p>
          <a:p>
            <a:pPr lvl="1"/>
            <a:endParaRPr lang="nl-BE" dirty="0"/>
          </a:p>
        </p:txBody>
      </p:sp>
      <p:sp>
        <p:nvSpPr>
          <p:cNvPr id="4" name="Tijdelijke aanduiding voor dianummer 3">
            <a:extLst>
              <a:ext uri="{FF2B5EF4-FFF2-40B4-BE49-F238E27FC236}">
                <a16:creationId xmlns:a16="http://schemas.microsoft.com/office/drawing/2014/main" id="{6A86C7D2-05FE-4D5B-BF22-4F34A7F908B5}"/>
              </a:ext>
            </a:extLst>
          </p:cNvPr>
          <p:cNvSpPr>
            <a:spLocks noGrp="1"/>
          </p:cNvSpPr>
          <p:nvPr>
            <p:ph type="sldNum" sz="quarter" idx="12"/>
          </p:nvPr>
        </p:nvSpPr>
        <p:spPr/>
        <p:txBody>
          <a:bodyPr/>
          <a:lstStyle/>
          <a:p>
            <a:fld id="{7AE184E0-0BD4-4705-A12B-9B71DDE63301}" type="slidenum">
              <a:rPr lang="en-GB" noProof="0" smtClean="0"/>
              <a:t>95</a:t>
            </a:fld>
            <a:endParaRPr lang="en-GB" noProof="0" dirty="0"/>
          </a:p>
        </p:txBody>
      </p:sp>
      <p:pic>
        <p:nvPicPr>
          <p:cNvPr id="6" name="Afbeelding 5">
            <a:extLst>
              <a:ext uri="{FF2B5EF4-FFF2-40B4-BE49-F238E27FC236}">
                <a16:creationId xmlns:a16="http://schemas.microsoft.com/office/drawing/2014/main" id="{7CDBDA8A-D027-493C-A16A-81FA1BB6CEE8}"/>
              </a:ext>
            </a:extLst>
          </p:cNvPr>
          <p:cNvPicPr>
            <a:picLocks noChangeAspect="1"/>
          </p:cNvPicPr>
          <p:nvPr/>
        </p:nvPicPr>
        <p:blipFill rotWithShape="1">
          <a:blip r:embed="rId3"/>
          <a:srcRect l="22495" t="24850" r="11451" b="30147"/>
          <a:stretch/>
        </p:blipFill>
        <p:spPr>
          <a:xfrm>
            <a:off x="10488004" y="3025839"/>
            <a:ext cx="6850671" cy="3615053"/>
          </a:xfrm>
          <a:prstGeom prst="rect">
            <a:avLst/>
          </a:prstGeom>
        </p:spPr>
      </p:pic>
      <mc:AlternateContent xmlns:mc="http://schemas.openxmlformats.org/markup-compatibility/2006" xmlns:a14="http://schemas.microsoft.com/office/drawing/2010/main">
        <mc:Choice Requires="a14">
          <p:sp>
            <p:nvSpPr>
              <p:cNvPr id="7" name="Rechthoek 6">
                <a:extLst>
                  <a:ext uri="{FF2B5EF4-FFF2-40B4-BE49-F238E27FC236}">
                    <a16:creationId xmlns:a16="http://schemas.microsoft.com/office/drawing/2014/main" id="{61F9A381-7308-49D5-8618-0909A844BA9B}"/>
                  </a:ext>
                </a:extLst>
              </p:cNvPr>
              <p:cNvSpPr/>
              <p:nvPr/>
            </p:nvSpPr>
            <p:spPr>
              <a:xfrm>
                <a:off x="13641364" y="2746866"/>
                <a:ext cx="572977" cy="584775"/>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nl-BE" sz="3200" i="1" smtClean="0">
                              <a:solidFill>
                                <a:srgbClr val="002060"/>
                              </a:solidFill>
                              <a:latin typeface="Cambria Math" panose="02040503050406030204" pitchFamily="18" charset="0"/>
                            </a:rPr>
                          </m:ctrlPr>
                        </m:accPr>
                        <m:e>
                          <m:r>
                            <a:rPr lang="nl-BE" sz="3200" i="1">
                              <a:solidFill>
                                <a:srgbClr val="002060"/>
                              </a:solidFill>
                              <a:latin typeface="Cambria Math" panose="02040503050406030204" pitchFamily="18" charset="0"/>
                            </a:rPr>
                            <m:t>𝑋</m:t>
                          </m:r>
                        </m:e>
                      </m:acc>
                    </m:oMath>
                  </m:oMathPara>
                </a14:m>
                <a:endParaRPr lang="nl-BE" sz="3200" dirty="0">
                  <a:solidFill>
                    <a:srgbClr val="002060"/>
                  </a:solidFill>
                </a:endParaRPr>
              </a:p>
            </p:txBody>
          </p:sp>
        </mc:Choice>
        <mc:Fallback xmlns="">
          <p:sp>
            <p:nvSpPr>
              <p:cNvPr id="7" name="Rechthoek 6">
                <a:extLst>
                  <a:ext uri="{FF2B5EF4-FFF2-40B4-BE49-F238E27FC236}">
                    <a16:creationId xmlns:a16="http://schemas.microsoft.com/office/drawing/2014/main" id="{61F9A381-7308-49D5-8618-0909A844BA9B}"/>
                  </a:ext>
                </a:extLst>
              </p:cNvPr>
              <p:cNvSpPr>
                <a:spLocks noRot="1" noChangeAspect="1" noMove="1" noResize="1" noEditPoints="1" noAdjustHandles="1" noChangeArrowheads="1" noChangeShapeType="1" noTextEdit="1"/>
              </p:cNvSpPr>
              <p:nvPr/>
            </p:nvSpPr>
            <p:spPr>
              <a:xfrm>
                <a:off x="13641364" y="2746866"/>
                <a:ext cx="572977" cy="584775"/>
              </a:xfrm>
              <a:prstGeom prst="rect">
                <a:avLst/>
              </a:prstGeom>
              <a:blipFill>
                <a:blip r:embed="rId4"/>
                <a:stretch>
                  <a:fillRect/>
                </a:stretch>
              </a:blipFill>
            </p:spPr>
            <p:txBody>
              <a:bodyPr/>
              <a:lstStyle/>
              <a:p>
                <a:r>
                  <a:rPr lang="nl-BE">
                    <a:noFill/>
                  </a:rPr>
                  <a:t> </a:t>
                </a:r>
              </a:p>
            </p:txBody>
          </p:sp>
        </mc:Fallback>
      </mc:AlternateContent>
      <p:sp>
        <p:nvSpPr>
          <p:cNvPr id="11" name="Tijdelijke aanduiding voor inhoud 10">
            <a:extLst>
              <a:ext uri="{FF2B5EF4-FFF2-40B4-BE49-F238E27FC236}">
                <a16:creationId xmlns:a16="http://schemas.microsoft.com/office/drawing/2014/main" id="{D8E4F905-F876-401E-BB98-2A8D379EA39A}"/>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40250100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89B8F4-74F6-4635-82C3-CD0F1F27748D}"/>
              </a:ext>
            </a:extLst>
          </p:cNvPr>
          <p:cNvSpPr>
            <a:spLocks noGrp="1"/>
          </p:cNvSpPr>
          <p:nvPr>
            <p:ph type="title"/>
          </p:nvPr>
        </p:nvSpPr>
        <p:spPr/>
        <p:txBody>
          <a:bodyPr/>
          <a:lstStyle/>
          <a:p>
            <a:r>
              <a:rPr lang="nl-BE" dirty="0"/>
              <a:t>Maten van vorm: scheefheid</a:t>
            </a:r>
          </a:p>
        </p:txBody>
      </p:sp>
      <p:sp>
        <p:nvSpPr>
          <p:cNvPr id="3" name="Tijdelijke aanduiding voor inhoud 2">
            <a:extLst>
              <a:ext uri="{FF2B5EF4-FFF2-40B4-BE49-F238E27FC236}">
                <a16:creationId xmlns:a16="http://schemas.microsoft.com/office/drawing/2014/main" id="{A789D9EB-9E79-4A3A-AD09-ED93528B8841}"/>
              </a:ext>
            </a:extLst>
          </p:cNvPr>
          <p:cNvSpPr>
            <a:spLocks noGrp="1"/>
          </p:cNvSpPr>
          <p:nvPr>
            <p:ph idx="1"/>
          </p:nvPr>
        </p:nvSpPr>
        <p:spPr>
          <a:xfrm>
            <a:off x="327069" y="1816273"/>
            <a:ext cx="16858641" cy="7298698"/>
          </a:xfrm>
        </p:spPr>
        <p:txBody>
          <a:bodyPr>
            <a:normAutofit/>
          </a:bodyPr>
          <a:lstStyle/>
          <a:p>
            <a:pPr marL="86400" indent="0">
              <a:buNone/>
            </a:pPr>
            <a:r>
              <a:rPr lang="nl-BE" b="1" dirty="0"/>
              <a:t>Scheefheid </a:t>
            </a:r>
            <a:r>
              <a:rPr lang="nl-BE" dirty="0"/>
              <a:t>(of </a:t>
            </a:r>
            <a:r>
              <a:rPr lang="nl-BE" dirty="0" err="1"/>
              <a:t>skewness</a:t>
            </a:r>
            <a:r>
              <a:rPr lang="nl-BE" dirty="0"/>
              <a:t>): Geeft (a)symmetrie weer van steekproefverdeling ten opzichte van een normale verdeling </a:t>
            </a:r>
          </a:p>
          <a:p>
            <a:pPr marL="86400" indent="0">
              <a:buNone/>
            </a:pPr>
            <a:r>
              <a:rPr lang="nl-BE" dirty="0"/>
              <a:t>Geeft aan in welke richting de data afwijken van de normale verdeling</a:t>
            </a:r>
          </a:p>
          <a:p>
            <a:pPr lvl="1"/>
            <a:endParaRPr lang="nl-BE" b="1" dirty="0"/>
          </a:p>
          <a:p>
            <a:r>
              <a:rPr lang="nl-BE" b="1" dirty="0"/>
              <a:t>Perfecte symmetrie</a:t>
            </a:r>
            <a:r>
              <a:rPr lang="nl-BE" dirty="0"/>
              <a:t>: scheefheid = 0 </a:t>
            </a:r>
          </a:p>
          <a:p>
            <a:pPr lvl="1"/>
            <a:r>
              <a:rPr lang="nl-BE" dirty="0"/>
              <a:t>Normale verdeling</a:t>
            </a:r>
          </a:p>
          <a:p>
            <a:endParaRPr lang="nl-BE" dirty="0"/>
          </a:p>
          <a:p>
            <a:r>
              <a:rPr lang="nl-BE" b="1" dirty="0"/>
              <a:t>Negatieve</a:t>
            </a:r>
            <a:r>
              <a:rPr lang="nl-BE" dirty="0"/>
              <a:t> </a:t>
            </a:r>
            <a:r>
              <a:rPr lang="nl-BE" b="1" dirty="0"/>
              <a:t>asymmetrie: </a:t>
            </a:r>
            <a:r>
              <a:rPr lang="nl-BE" dirty="0"/>
              <a:t>scheefheid &lt; - 1</a:t>
            </a:r>
          </a:p>
          <a:p>
            <a:pPr lvl="1"/>
            <a:r>
              <a:rPr lang="nl-BE" dirty="0"/>
              <a:t>Links scheve verdeling, lange staart links</a:t>
            </a:r>
          </a:p>
          <a:p>
            <a:pPr lvl="1"/>
            <a:r>
              <a:rPr lang="nl-BE" dirty="0"/>
              <a:t>Gem &lt; mediaan &lt; modus </a:t>
            </a:r>
          </a:p>
          <a:p>
            <a:pPr marL="720000" lvl="1" indent="0">
              <a:buNone/>
            </a:pPr>
            <a:endParaRPr lang="nl-BE" dirty="0"/>
          </a:p>
          <a:p>
            <a:r>
              <a:rPr lang="nl-BE" b="1" dirty="0"/>
              <a:t>Positieve</a:t>
            </a:r>
            <a:r>
              <a:rPr lang="nl-BE" dirty="0"/>
              <a:t> </a:t>
            </a:r>
            <a:r>
              <a:rPr lang="nl-BE" b="1" dirty="0"/>
              <a:t>asymmetrie: </a:t>
            </a:r>
            <a:r>
              <a:rPr lang="nl-BE" dirty="0"/>
              <a:t>scheefheid &gt; + 1</a:t>
            </a:r>
            <a:endParaRPr lang="nl-BE" b="1" dirty="0"/>
          </a:p>
          <a:p>
            <a:pPr lvl="1"/>
            <a:r>
              <a:rPr lang="nl-BE" dirty="0"/>
              <a:t>Rechts scheve verdeling, lange staart rechts</a:t>
            </a:r>
          </a:p>
          <a:p>
            <a:pPr lvl="1"/>
            <a:r>
              <a:rPr lang="nl-BE" dirty="0"/>
              <a:t>Modus &lt; mediaan &lt; gem</a:t>
            </a:r>
          </a:p>
          <a:p>
            <a:pPr lvl="2"/>
            <a:endParaRPr lang="nl-BE" dirty="0"/>
          </a:p>
        </p:txBody>
      </p:sp>
      <p:sp>
        <p:nvSpPr>
          <p:cNvPr id="4" name="Tijdelijke aanduiding voor dianummer 3">
            <a:extLst>
              <a:ext uri="{FF2B5EF4-FFF2-40B4-BE49-F238E27FC236}">
                <a16:creationId xmlns:a16="http://schemas.microsoft.com/office/drawing/2014/main" id="{6A86C7D2-05FE-4D5B-BF22-4F34A7F908B5}"/>
              </a:ext>
            </a:extLst>
          </p:cNvPr>
          <p:cNvSpPr>
            <a:spLocks noGrp="1"/>
          </p:cNvSpPr>
          <p:nvPr>
            <p:ph type="sldNum" sz="quarter" idx="12"/>
          </p:nvPr>
        </p:nvSpPr>
        <p:spPr/>
        <p:txBody>
          <a:bodyPr/>
          <a:lstStyle/>
          <a:p>
            <a:fld id="{7AE184E0-0BD4-4705-A12B-9B71DDE63301}" type="slidenum">
              <a:rPr lang="en-GB" noProof="0" smtClean="0"/>
              <a:t>96</a:t>
            </a:fld>
            <a:endParaRPr lang="en-GB" noProof="0" dirty="0"/>
          </a:p>
        </p:txBody>
      </p:sp>
      <p:pic>
        <p:nvPicPr>
          <p:cNvPr id="9" name="Tijdelijke aanduiding voor inhoud 8">
            <a:extLst>
              <a:ext uri="{FF2B5EF4-FFF2-40B4-BE49-F238E27FC236}">
                <a16:creationId xmlns:a16="http://schemas.microsoft.com/office/drawing/2014/main" id="{11085E8A-3C4B-4105-BFDD-0F950008C575}"/>
              </a:ext>
            </a:extLst>
          </p:cNvPr>
          <p:cNvPicPr>
            <a:picLocks noGrp="1" noChangeAspect="1"/>
          </p:cNvPicPr>
          <p:nvPr>
            <p:ph idx="13"/>
          </p:nvPr>
        </p:nvPicPr>
        <p:blipFill rotWithShape="1">
          <a:blip r:embed="rId3">
            <a:extLst>
              <a:ext uri="{28A0092B-C50C-407E-A947-70E740481C1C}">
                <a14:useLocalDpi xmlns:a14="http://schemas.microsoft.com/office/drawing/2010/main" val="0"/>
              </a:ext>
            </a:extLst>
          </a:blip>
          <a:srcRect r="54828"/>
          <a:stretch/>
        </p:blipFill>
        <p:spPr>
          <a:xfrm>
            <a:off x="11919100" y="3354897"/>
            <a:ext cx="4344730" cy="2614332"/>
          </a:xfrm>
        </p:spPr>
      </p:pic>
      <p:pic>
        <p:nvPicPr>
          <p:cNvPr id="12" name="Tijdelijke aanduiding voor inhoud 8">
            <a:extLst>
              <a:ext uri="{FF2B5EF4-FFF2-40B4-BE49-F238E27FC236}">
                <a16:creationId xmlns:a16="http://schemas.microsoft.com/office/drawing/2014/main" id="{C90679BE-6F6A-4070-844C-845BEEAFE40B}"/>
              </a:ext>
            </a:extLst>
          </p:cNvPr>
          <p:cNvPicPr>
            <a:picLocks noChangeAspect="1"/>
          </p:cNvPicPr>
          <p:nvPr/>
        </p:nvPicPr>
        <p:blipFill rotWithShape="1">
          <a:blip r:embed="rId3">
            <a:extLst>
              <a:ext uri="{28A0092B-C50C-407E-A947-70E740481C1C}">
                <a14:useLocalDpi xmlns:a14="http://schemas.microsoft.com/office/drawing/2010/main" val="0"/>
              </a:ext>
            </a:extLst>
          </a:blip>
          <a:srcRect l="54903"/>
          <a:stretch/>
        </p:blipFill>
        <p:spPr>
          <a:xfrm>
            <a:off x="11919100" y="6340834"/>
            <a:ext cx="4344730" cy="2618676"/>
          </a:xfrm>
          <a:prstGeom prst="rect">
            <a:avLst/>
          </a:prstGeom>
        </p:spPr>
      </p:pic>
    </p:spTree>
    <p:extLst>
      <p:ext uri="{BB962C8B-B14F-4D97-AF65-F5344CB8AC3E}">
        <p14:creationId xmlns:p14="http://schemas.microsoft.com/office/powerpoint/2010/main" val="1936974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89B8F4-74F6-4635-82C3-CD0F1F27748D}"/>
              </a:ext>
            </a:extLst>
          </p:cNvPr>
          <p:cNvSpPr>
            <a:spLocks noGrp="1"/>
          </p:cNvSpPr>
          <p:nvPr>
            <p:ph type="title"/>
          </p:nvPr>
        </p:nvSpPr>
        <p:spPr/>
        <p:txBody>
          <a:bodyPr/>
          <a:lstStyle/>
          <a:p>
            <a:r>
              <a:rPr lang="nl-BE" dirty="0"/>
              <a:t>Maten van vorm: </a:t>
            </a:r>
            <a:r>
              <a:rPr lang="nl-BE" dirty="0" err="1"/>
              <a:t>kurtosis</a:t>
            </a:r>
            <a:endParaRPr lang="nl-BE" dirty="0"/>
          </a:p>
        </p:txBody>
      </p:sp>
      <p:sp>
        <p:nvSpPr>
          <p:cNvPr id="3" name="Tijdelijke aanduiding voor inhoud 2">
            <a:extLst>
              <a:ext uri="{FF2B5EF4-FFF2-40B4-BE49-F238E27FC236}">
                <a16:creationId xmlns:a16="http://schemas.microsoft.com/office/drawing/2014/main" id="{A789D9EB-9E79-4A3A-AD09-ED93528B8841}"/>
              </a:ext>
            </a:extLst>
          </p:cNvPr>
          <p:cNvSpPr>
            <a:spLocks noGrp="1"/>
          </p:cNvSpPr>
          <p:nvPr>
            <p:ph idx="1"/>
          </p:nvPr>
        </p:nvSpPr>
        <p:spPr>
          <a:xfrm>
            <a:off x="327069" y="1816273"/>
            <a:ext cx="16858641" cy="7298698"/>
          </a:xfrm>
        </p:spPr>
        <p:txBody>
          <a:bodyPr>
            <a:normAutofit/>
          </a:bodyPr>
          <a:lstStyle/>
          <a:p>
            <a:pPr marL="86400" indent="0">
              <a:buNone/>
            </a:pPr>
            <a:r>
              <a:rPr lang="nl-BE" b="1" dirty="0" err="1"/>
              <a:t>Kurtosis</a:t>
            </a:r>
            <a:r>
              <a:rPr lang="nl-BE" b="1" dirty="0"/>
              <a:t> </a:t>
            </a:r>
            <a:r>
              <a:rPr lang="nl-BE" dirty="0"/>
              <a:t>(of steilheid): meet de mate van steilheid van geobserveerde waarden over verdeling (concentratie van de data rond het gemiddelde en de aanwezigheid van uitschieters)</a:t>
            </a:r>
          </a:p>
          <a:p>
            <a:endParaRPr lang="nl-BE" dirty="0"/>
          </a:p>
          <a:p>
            <a:r>
              <a:rPr lang="nl-BE" b="1" dirty="0" err="1"/>
              <a:t>Mesokurtisch</a:t>
            </a:r>
            <a:r>
              <a:rPr lang="nl-BE" b="1" dirty="0"/>
              <a:t>: </a:t>
            </a:r>
            <a:r>
              <a:rPr lang="nl-BE" dirty="0" err="1"/>
              <a:t>Kurtosis</a:t>
            </a:r>
            <a:r>
              <a:rPr lang="nl-BE" dirty="0"/>
              <a:t> = 0</a:t>
            </a:r>
          </a:p>
          <a:p>
            <a:pPr lvl="1"/>
            <a:r>
              <a:rPr lang="nl-BE" dirty="0"/>
              <a:t>Normale verdeling</a:t>
            </a:r>
          </a:p>
          <a:p>
            <a:pPr lvl="1"/>
            <a:endParaRPr lang="nl-BE" dirty="0"/>
          </a:p>
          <a:p>
            <a:r>
              <a:rPr lang="nl-BE" b="1" dirty="0" err="1"/>
              <a:t>Platykurtisch</a:t>
            </a:r>
            <a:r>
              <a:rPr lang="nl-BE" b="1" dirty="0"/>
              <a:t>: </a:t>
            </a:r>
            <a:r>
              <a:rPr lang="nl-BE" dirty="0" err="1"/>
              <a:t>Kurtosis</a:t>
            </a:r>
            <a:r>
              <a:rPr lang="nl-BE" dirty="0"/>
              <a:t> &lt; - 1</a:t>
            </a:r>
          </a:p>
          <a:p>
            <a:pPr lvl="1"/>
            <a:r>
              <a:rPr lang="nl-BE" dirty="0"/>
              <a:t>Platte verdeling</a:t>
            </a:r>
          </a:p>
          <a:p>
            <a:pPr lvl="1"/>
            <a:endParaRPr lang="nl-BE" dirty="0"/>
          </a:p>
          <a:p>
            <a:r>
              <a:rPr lang="nl-BE" b="1" dirty="0" err="1"/>
              <a:t>Leptokurtisch</a:t>
            </a:r>
            <a:r>
              <a:rPr lang="nl-BE" b="1" dirty="0"/>
              <a:t>: </a:t>
            </a:r>
            <a:r>
              <a:rPr lang="nl-BE" dirty="0" err="1"/>
              <a:t>Kurtosis</a:t>
            </a:r>
            <a:r>
              <a:rPr lang="nl-BE" dirty="0"/>
              <a:t> &gt; + 1</a:t>
            </a:r>
          </a:p>
          <a:p>
            <a:pPr lvl="1"/>
            <a:r>
              <a:rPr lang="nl-BE" dirty="0"/>
              <a:t>Steile verdeling</a:t>
            </a:r>
          </a:p>
          <a:p>
            <a:pPr lvl="1"/>
            <a:endParaRPr lang="nl-BE" dirty="0"/>
          </a:p>
          <a:p>
            <a:endParaRPr lang="nl-BE" dirty="0"/>
          </a:p>
          <a:p>
            <a:pPr lvl="2"/>
            <a:endParaRPr lang="nl-BE" dirty="0"/>
          </a:p>
        </p:txBody>
      </p:sp>
      <p:sp>
        <p:nvSpPr>
          <p:cNvPr id="4" name="Tijdelijke aanduiding voor dianummer 3">
            <a:extLst>
              <a:ext uri="{FF2B5EF4-FFF2-40B4-BE49-F238E27FC236}">
                <a16:creationId xmlns:a16="http://schemas.microsoft.com/office/drawing/2014/main" id="{6A86C7D2-05FE-4D5B-BF22-4F34A7F908B5}"/>
              </a:ext>
            </a:extLst>
          </p:cNvPr>
          <p:cNvSpPr>
            <a:spLocks noGrp="1"/>
          </p:cNvSpPr>
          <p:nvPr>
            <p:ph type="sldNum" sz="quarter" idx="12"/>
          </p:nvPr>
        </p:nvSpPr>
        <p:spPr/>
        <p:txBody>
          <a:bodyPr/>
          <a:lstStyle/>
          <a:p>
            <a:fld id="{7AE184E0-0BD4-4705-A12B-9B71DDE63301}" type="slidenum">
              <a:rPr lang="en-GB" noProof="0" smtClean="0"/>
              <a:t>97</a:t>
            </a:fld>
            <a:endParaRPr lang="en-GB" noProof="0" dirty="0"/>
          </a:p>
        </p:txBody>
      </p:sp>
      <p:pic>
        <p:nvPicPr>
          <p:cNvPr id="8" name="Tijdelijke aanduiding voor inhoud 7">
            <a:extLst>
              <a:ext uri="{FF2B5EF4-FFF2-40B4-BE49-F238E27FC236}">
                <a16:creationId xmlns:a16="http://schemas.microsoft.com/office/drawing/2014/main" id="{5D979D0D-3F34-494A-8E47-2281C72E38CF}"/>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7557337" y="3570514"/>
            <a:ext cx="9781338" cy="4645786"/>
          </a:xfrm>
        </p:spPr>
      </p:pic>
      <p:sp>
        <p:nvSpPr>
          <p:cNvPr id="10" name="Tekstvak 9">
            <a:extLst>
              <a:ext uri="{FF2B5EF4-FFF2-40B4-BE49-F238E27FC236}">
                <a16:creationId xmlns:a16="http://schemas.microsoft.com/office/drawing/2014/main" id="{C188AB43-C2D2-4201-92B4-9CF465D20E86}"/>
              </a:ext>
            </a:extLst>
          </p:cNvPr>
          <p:cNvSpPr txBox="1"/>
          <p:nvPr/>
        </p:nvSpPr>
        <p:spPr>
          <a:xfrm>
            <a:off x="12801600" y="7509581"/>
            <a:ext cx="406400" cy="394210"/>
          </a:xfrm>
          <a:prstGeom prst="rect">
            <a:avLst/>
          </a:prstGeom>
          <a:solidFill>
            <a:schemeClr val="bg1"/>
          </a:solidFill>
        </p:spPr>
        <p:txBody>
          <a:bodyPr wrap="square" rtlCol="0">
            <a:spAutoFit/>
          </a:bodyPr>
          <a:lstStyle/>
          <a:p>
            <a:pPr>
              <a:lnSpc>
                <a:spcPct val="120000"/>
              </a:lnSpc>
            </a:pPr>
            <a:r>
              <a:rPr lang="nl-BE" sz="1800" dirty="0"/>
              <a:t>1</a:t>
            </a:r>
            <a:endParaRPr lang="nl-BE" sz="2400" dirty="0"/>
          </a:p>
        </p:txBody>
      </p:sp>
      <p:sp>
        <p:nvSpPr>
          <p:cNvPr id="13" name="Tekstvak 12">
            <a:extLst>
              <a:ext uri="{FF2B5EF4-FFF2-40B4-BE49-F238E27FC236}">
                <a16:creationId xmlns:a16="http://schemas.microsoft.com/office/drawing/2014/main" id="{75F2EBA6-4A4E-4DA0-B97D-1A62625500A1}"/>
              </a:ext>
            </a:extLst>
          </p:cNvPr>
          <p:cNvSpPr txBox="1"/>
          <p:nvPr/>
        </p:nvSpPr>
        <p:spPr>
          <a:xfrm>
            <a:off x="16439369" y="7509581"/>
            <a:ext cx="587829" cy="394210"/>
          </a:xfrm>
          <a:prstGeom prst="rect">
            <a:avLst/>
          </a:prstGeom>
          <a:solidFill>
            <a:schemeClr val="bg1"/>
          </a:solidFill>
        </p:spPr>
        <p:txBody>
          <a:bodyPr wrap="square" rtlCol="0">
            <a:spAutoFit/>
          </a:bodyPr>
          <a:lstStyle/>
          <a:p>
            <a:pPr>
              <a:lnSpc>
                <a:spcPct val="120000"/>
              </a:lnSpc>
            </a:pPr>
            <a:r>
              <a:rPr lang="nl-BE" sz="1800" dirty="0"/>
              <a:t>- 1</a:t>
            </a:r>
            <a:endParaRPr lang="nl-BE" sz="2400" dirty="0"/>
          </a:p>
        </p:txBody>
      </p:sp>
    </p:spTree>
    <p:extLst>
      <p:ext uri="{BB962C8B-B14F-4D97-AF65-F5344CB8AC3E}">
        <p14:creationId xmlns:p14="http://schemas.microsoft.com/office/powerpoint/2010/main" val="11462548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Maten van vorm</a:t>
            </a:r>
            <a:endParaRPr lang="en-US" dirty="0"/>
          </a:p>
        </p:txBody>
      </p:sp>
      <p:sp>
        <p:nvSpPr>
          <p:cNvPr id="3" name="Content Placeholder 2"/>
          <p:cNvSpPr>
            <a:spLocks noGrp="1"/>
          </p:cNvSpPr>
          <p:nvPr>
            <p:ph idx="1"/>
          </p:nvPr>
        </p:nvSpPr>
        <p:spPr/>
        <p:txBody>
          <a:bodyPr/>
          <a:lstStyle/>
          <a:p>
            <a:r>
              <a:rPr lang="pt-BR" dirty="0"/>
              <a:t>Schaal depresssie vader (van 1 tot 4)</a:t>
            </a:r>
          </a:p>
          <a:p>
            <a:endParaRPr lang="pt-BR" dirty="0"/>
          </a:p>
          <a:p>
            <a:r>
              <a:rPr lang="nl-BE" dirty="0"/>
              <a:t>Positieve asymmetrie:</a:t>
            </a:r>
          </a:p>
          <a:p>
            <a:pPr lvl="1"/>
            <a:r>
              <a:rPr lang="nl-BE" i="1" dirty="0"/>
              <a:t>‘</a:t>
            </a:r>
            <a:r>
              <a:rPr lang="nl-BE" i="1" dirty="0" err="1"/>
              <a:t>Skewness</a:t>
            </a:r>
            <a:r>
              <a:rPr lang="nl-BE" i="1" dirty="0"/>
              <a:t>’ </a:t>
            </a:r>
            <a:r>
              <a:rPr lang="nl-BE" dirty="0"/>
              <a:t>hoger dan +1</a:t>
            </a:r>
          </a:p>
          <a:p>
            <a:r>
              <a:rPr lang="nl-BE" dirty="0" err="1"/>
              <a:t>Leptokurtisch</a:t>
            </a:r>
            <a:r>
              <a:rPr lang="nl-BE" dirty="0"/>
              <a:t>/steile verdeling:</a:t>
            </a:r>
          </a:p>
          <a:p>
            <a:pPr lvl="1"/>
            <a:r>
              <a:rPr lang="nl-BE" dirty="0" err="1"/>
              <a:t>Kurtosis</a:t>
            </a:r>
            <a:r>
              <a:rPr lang="nl-BE" dirty="0"/>
              <a:t> hoger dan +1</a:t>
            </a:r>
          </a:p>
          <a:p>
            <a:endParaRPr lang="en-US" dirty="0"/>
          </a:p>
        </p:txBody>
      </p:sp>
      <p:sp>
        <p:nvSpPr>
          <p:cNvPr id="4" name="Slide Number Placeholder 3"/>
          <p:cNvSpPr>
            <a:spLocks noGrp="1"/>
          </p:cNvSpPr>
          <p:nvPr>
            <p:ph type="sldNum" sz="quarter" idx="12"/>
          </p:nvPr>
        </p:nvSpPr>
        <p:spPr/>
        <p:txBody>
          <a:bodyPr/>
          <a:lstStyle/>
          <a:p>
            <a:fld id="{7AE184E0-0BD4-4705-A12B-9B71DDE63301}" type="slidenum">
              <a:rPr lang="en-GB" noProof="0" smtClean="0"/>
              <a:t>98</a:t>
            </a:fld>
            <a:endParaRPr lang="en-GB" noProof="0" dirty="0"/>
          </a:p>
        </p:txBody>
      </p:sp>
      <p:sp>
        <p:nvSpPr>
          <p:cNvPr id="5" name="Content Placeholder 4"/>
          <p:cNvSpPr>
            <a:spLocks noGrp="1"/>
          </p:cNvSpPr>
          <p:nvPr>
            <p:ph idx="13"/>
          </p:nvPr>
        </p:nvSpPr>
        <p:spPr/>
        <p:txBody>
          <a:bodyPr/>
          <a:lstStyle/>
          <a:p>
            <a:endParaRPr lang="en-US"/>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040" y="5664860"/>
            <a:ext cx="4699000" cy="40887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56389" y="3198604"/>
            <a:ext cx="7232650" cy="65549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1923937" y="7706695"/>
            <a:ext cx="4699000" cy="171705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40451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89B8F4-74F6-4635-82C3-CD0F1F27748D}"/>
              </a:ext>
            </a:extLst>
          </p:cNvPr>
          <p:cNvSpPr>
            <a:spLocks noGrp="1"/>
          </p:cNvSpPr>
          <p:nvPr>
            <p:ph type="title"/>
          </p:nvPr>
        </p:nvSpPr>
        <p:spPr/>
        <p:txBody>
          <a:bodyPr/>
          <a:lstStyle/>
          <a:p>
            <a:r>
              <a:rPr lang="nl-BE" dirty="0"/>
              <a:t>Maten van vorm</a:t>
            </a:r>
          </a:p>
        </p:txBody>
      </p:sp>
      <p:sp>
        <p:nvSpPr>
          <p:cNvPr id="3" name="Tijdelijke aanduiding voor inhoud 2">
            <a:extLst>
              <a:ext uri="{FF2B5EF4-FFF2-40B4-BE49-F238E27FC236}">
                <a16:creationId xmlns:a16="http://schemas.microsoft.com/office/drawing/2014/main" id="{A789D9EB-9E79-4A3A-AD09-ED93528B8841}"/>
              </a:ext>
            </a:extLst>
          </p:cNvPr>
          <p:cNvSpPr>
            <a:spLocks noGrp="1"/>
          </p:cNvSpPr>
          <p:nvPr>
            <p:ph idx="1"/>
          </p:nvPr>
        </p:nvSpPr>
        <p:spPr>
          <a:xfrm>
            <a:off x="152965" y="1816273"/>
            <a:ext cx="17289908" cy="7298698"/>
          </a:xfrm>
        </p:spPr>
        <p:txBody>
          <a:bodyPr>
            <a:normAutofit/>
          </a:bodyPr>
          <a:lstStyle/>
          <a:p>
            <a:pPr marL="86400" indent="0">
              <a:buNone/>
            </a:pPr>
            <a:r>
              <a:rPr lang="nl-BE" b="1" dirty="0"/>
              <a:t>Scheefheid en </a:t>
            </a:r>
            <a:r>
              <a:rPr lang="nl-BE" b="1" dirty="0" err="1"/>
              <a:t>kurtosis</a:t>
            </a:r>
            <a:r>
              <a:rPr lang="nl-BE" b="1" dirty="0"/>
              <a:t> beoordelen</a:t>
            </a:r>
          </a:p>
          <a:p>
            <a:r>
              <a:rPr lang="nl-BE" dirty="0"/>
              <a:t>Oordeel o.b.v. grenzen – 1 en + 1</a:t>
            </a:r>
          </a:p>
          <a:p>
            <a:pPr lvl="1"/>
            <a:r>
              <a:rPr lang="nl-BE" dirty="0"/>
              <a:t>In principe oké, maar niet echt verfijnd</a:t>
            </a:r>
          </a:p>
          <a:p>
            <a:pPr lvl="1"/>
            <a:endParaRPr lang="nl-BE" dirty="0"/>
          </a:p>
          <a:p>
            <a:r>
              <a:rPr lang="nl-BE" dirty="0"/>
              <a:t>Oordeel waarbij men rekening houdt met </a:t>
            </a:r>
            <a:r>
              <a:rPr lang="nl-BE" b="1" dirty="0"/>
              <a:t>standaardfout</a:t>
            </a:r>
            <a:r>
              <a:rPr lang="nl-BE" dirty="0"/>
              <a:t> scheefheid en </a:t>
            </a:r>
            <a:r>
              <a:rPr lang="nl-BE" dirty="0" err="1"/>
              <a:t>kurtosis</a:t>
            </a:r>
            <a:endParaRPr lang="nl-BE" dirty="0"/>
          </a:p>
          <a:p>
            <a:pPr lvl="1"/>
            <a:r>
              <a:rPr lang="nl-BE" dirty="0"/>
              <a:t>Meer verfijnd</a:t>
            </a:r>
          </a:p>
          <a:p>
            <a:pPr lvl="1"/>
            <a:r>
              <a:rPr lang="nl-BE" dirty="0"/>
              <a:t>A.d.h.v. </a:t>
            </a:r>
            <a:r>
              <a:rPr lang="nl-BE" dirty="0" err="1"/>
              <a:t>z</a:t>
            </a:r>
            <a:r>
              <a:rPr lang="nl-BE" dirty="0"/>
              <a:t>-scores bepalen of </a:t>
            </a:r>
            <a:r>
              <a:rPr lang="nl-BE" b="1" dirty="0"/>
              <a:t>verdelingsvorm significant afwijkt van normale verdeling</a:t>
            </a:r>
          </a:p>
          <a:p>
            <a:pPr lvl="1"/>
            <a:endParaRPr lang="nl-BE" dirty="0"/>
          </a:p>
          <a:p>
            <a:pPr lvl="1"/>
            <a:r>
              <a:rPr lang="nl-BE" dirty="0"/>
              <a:t>Zie H10 (Twee gemiddelden vergelijken)</a:t>
            </a:r>
          </a:p>
          <a:p>
            <a:pPr lvl="1"/>
            <a:endParaRPr lang="nl-BE" dirty="0"/>
          </a:p>
          <a:p>
            <a:pPr lvl="1"/>
            <a:endParaRPr lang="nl-BE" dirty="0"/>
          </a:p>
          <a:p>
            <a:endParaRPr lang="nl-BE" dirty="0"/>
          </a:p>
          <a:p>
            <a:pPr lvl="2"/>
            <a:endParaRPr lang="nl-BE" dirty="0"/>
          </a:p>
        </p:txBody>
      </p:sp>
      <p:sp>
        <p:nvSpPr>
          <p:cNvPr id="4" name="Tijdelijke aanduiding voor dianummer 3">
            <a:extLst>
              <a:ext uri="{FF2B5EF4-FFF2-40B4-BE49-F238E27FC236}">
                <a16:creationId xmlns:a16="http://schemas.microsoft.com/office/drawing/2014/main" id="{6A86C7D2-05FE-4D5B-BF22-4F34A7F908B5}"/>
              </a:ext>
            </a:extLst>
          </p:cNvPr>
          <p:cNvSpPr>
            <a:spLocks noGrp="1"/>
          </p:cNvSpPr>
          <p:nvPr>
            <p:ph type="sldNum" sz="quarter" idx="12"/>
          </p:nvPr>
        </p:nvSpPr>
        <p:spPr/>
        <p:txBody>
          <a:bodyPr/>
          <a:lstStyle/>
          <a:p>
            <a:fld id="{7AE184E0-0BD4-4705-A12B-9B71DDE63301}" type="slidenum">
              <a:rPr lang="en-GB" noProof="0" smtClean="0"/>
              <a:t>99</a:t>
            </a:fld>
            <a:endParaRPr lang="en-GB" noProof="0" dirty="0"/>
          </a:p>
        </p:txBody>
      </p:sp>
      <p:pic>
        <p:nvPicPr>
          <p:cNvPr id="7" name="Afbeelding 6">
            <a:extLst>
              <a:ext uri="{FF2B5EF4-FFF2-40B4-BE49-F238E27FC236}">
                <a16:creationId xmlns:a16="http://schemas.microsoft.com/office/drawing/2014/main" id="{23549B83-93E4-4A8F-9F64-0242AB34D30E}"/>
              </a:ext>
            </a:extLst>
          </p:cNvPr>
          <p:cNvPicPr>
            <a:picLocks noChangeAspect="1"/>
          </p:cNvPicPr>
          <p:nvPr/>
        </p:nvPicPr>
        <p:blipFill>
          <a:blip r:embed="rId3"/>
          <a:stretch>
            <a:fillRect/>
          </a:stretch>
        </p:blipFill>
        <p:spPr>
          <a:xfrm>
            <a:off x="8753347" y="6141364"/>
            <a:ext cx="8432363" cy="2973607"/>
          </a:xfrm>
          <a:prstGeom prst="rect">
            <a:avLst/>
          </a:prstGeom>
          <a:ln>
            <a:solidFill>
              <a:srgbClr val="44C6E0"/>
            </a:solidFill>
          </a:ln>
        </p:spPr>
      </p:pic>
    </p:spTree>
    <p:extLst>
      <p:ext uri="{BB962C8B-B14F-4D97-AF65-F5344CB8AC3E}">
        <p14:creationId xmlns:p14="http://schemas.microsoft.com/office/powerpoint/2010/main" val="510227081"/>
      </p:ext>
    </p:extLst>
  </p:cSld>
  <p:clrMapOvr>
    <a:masterClrMapping/>
  </p:clrMapOvr>
</p:sld>
</file>

<file path=ppt/theme/theme1.xml><?xml version="1.0" encoding="utf-8"?>
<a:theme xmlns:a="http://schemas.openxmlformats.org/drawingml/2006/main" name="Powerpoint_UGent_EN_PS">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Universiteit Gen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1750">
          <a:solidFill>
            <a:srgbClr val="1E64C8"/>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1750">
          <a:solidFill>
            <a:srgbClr val="1E64C8"/>
          </a:solidFill>
          <a:headEnd type="triangl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120000"/>
          </a:lnSpc>
          <a:defRPr sz="2500" smtClean="0"/>
        </a:defPPr>
      </a:lstStyle>
    </a:txDef>
  </a:objectDefaults>
  <a:extraClrSchemeLst/>
  <a:extLst>
    <a:ext uri="{05A4C25C-085E-4340-85A3-A5531E510DB2}">
      <thm15:themeFamily xmlns:thm15="http://schemas.microsoft.com/office/thememl/2012/main" name="Presentation-UK-LW_1_0_13.potx" id="{3201E771-F791-46B7-8648-80514AB81F54}" vid="{1858D3B1-E83B-4AD4-AB74-FC64152F8D7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Powerpoint_UGent_EN_PS</Template>
  <TotalTime>2570</TotalTime>
  <Words>8021</Words>
  <Application>Microsoft Office PowerPoint</Application>
  <PresentationFormat>Aangepast</PresentationFormat>
  <Paragraphs>1342</Paragraphs>
  <Slides>110</Slides>
  <Notes>109</Notes>
  <HiddenSlides>0</HiddenSlides>
  <MMClips>0</MMClips>
  <ScaleCrop>false</ScaleCrop>
  <HeadingPairs>
    <vt:vector size="6" baseType="variant">
      <vt:variant>
        <vt:lpstr>Gebruikte lettertypen</vt:lpstr>
      </vt:variant>
      <vt:variant>
        <vt:i4>12</vt:i4>
      </vt:variant>
      <vt:variant>
        <vt:lpstr>Thema</vt:lpstr>
      </vt:variant>
      <vt:variant>
        <vt:i4>1</vt:i4>
      </vt:variant>
      <vt:variant>
        <vt:lpstr>Diatitels</vt:lpstr>
      </vt:variant>
      <vt:variant>
        <vt:i4>110</vt:i4>
      </vt:variant>
    </vt:vector>
  </HeadingPairs>
  <TitlesOfParts>
    <vt:vector size="123" baseType="lpstr">
      <vt:lpstr>Aptos</vt:lpstr>
      <vt:lpstr>Arial</vt:lpstr>
      <vt:lpstr>Arial Narrow</vt:lpstr>
      <vt:lpstr>Calibri</vt:lpstr>
      <vt:lpstr>Cambria Math</vt:lpstr>
      <vt:lpstr>Lucida Grande</vt:lpstr>
      <vt:lpstr>Nunito Sans</vt:lpstr>
      <vt:lpstr>Proxima Nova</vt:lpstr>
      <vt:lpstr>Rajdhani</vt:lpstr>
      <vt:lpstr>Times New Roman</vt:lpstr>
      <vt:lpstr>Verdana</vt:lpstr>
      <vt:lpstr>Wingdings</vt:lpstr>
      <vt:lpstr>Powerpoint_UGent_EN_PS</vt:lpstr>
      <vt:lpstr>HOORCOLLEGE 1 H01-h02-h06-h07</vt:lpstr>
      <vt:lpstr>Rechten en plichten</vt:lpstr>
      <vt:lpstr>Praktische info</vt:lpstr>
      <vt:lpstr>Doelstellingen </vt:lpstr>
      <vt:lpstr>Inhoud van de les</vt:lpstr>
      <vt:lpstr>Inhoudstafel</vt:lpstr>
      <vt:lpstr>Corona &amp; Welzijn (C&amp;W) studie</vt:lpstr>
      <vt:lpstr>Corona &amp; Welzijn (C&amp;W) studie</vt:lpstr>
      <vt:lpstr>Corona &amp; Welzijn (C&amp;W) studie</vt:lpstr>
      <vt:lpstr>Onderzoeksvragen beantwoorden</vt:lpstr>
      <vt:lpstr>Drie bepalende factoren</vt:lpstr>
      <vt:lpstr>Inhoudstafel</vt:lpstr>
      <vt:lpstr>Variabelen: (variërende) kenmerken van onderzoekseenheden</vt:lpstr>
      <vt:lpstr>Variabelen: belang van operationalisatie</vt:lpstr>
      <vt:lpstr>Meetniveau van variabelen</vt:lpstr>
      <vt:lpstr>Inhoudstafel</vt:lpstr>
      <vt:lpstr>Categorische variabelen: nominaal</vt:lpstr>
      <vt:lpstr>Categorische variabelen: ordinaal</vt:lpstr>
      <vt:lpstr>Categorische variabelen: ordinaal</vt:lpstr>
      <vt:lpstr>Categorische variabelen</vt:lpstr>
      <vt:lpstr>Inhoudstafel</vt:lpstr>
      <vt:lpstr>Metrische variabelen</vt:lpstr>
      <vt:lpstr>Metrische variabelen: interval </vt:lpstr>
      <vt:lpstr>Metrische variabelen: ratio</vt:lpstr>
      <vt:lpstr>Abstracte kenmerken concreet maken: enkelvoudige vragen</vt:lpstr>
      <vt:lpstr>Abstracte kenmerken concreet maken: meervoudige vragen</vt:lpstr>
      <vt:lpstr>Inhoudstafel</vt:lpstr>
      <vt:lpstr>Hiërarchie van meetniveaus </vt:lpstr>
      <vt:lpstr>Hiërarchie van meetniveaus </vt:lpstr>
      <vt:lpstr>Hiërarchie van meetniveaus </vt:lpstr>
      <vt:lpstr>Hiërarchie van meetniveaus: gemiddelde score</vt:lpstr>
      <vt:lpstr>Hiërarchie van meetniveaus: gemiddelde score</vt:lpstr>
      <vt:lpstr>Hiërarchie van meetniveaus: somscore </vt:lpstr>
      <vt:lpstr>Oefening</vt:lpstr>
      <vt:lpstr>Oefening</vt:lpstr>
      <vt:lpstr>Inhoudstafel</vt:lpstr>
      <vt:lpstr>Rol van variabelen in OV: afhankelijke variabele</vt:lpstr>
      <vt:lpstr>Rol van variabelen in OV: onafhankelijke variabele</vt:lpstr>
      <vt:lpstr>Rol van variabelen in OV: beïnvloedende variabele</vt:lpstr>
      <vt:lpstr>Rol van variabelen in OV: beïnvloedende variabele</vt:lpstr>
      <vt:lpstr>Rol van variabelen in OV: beïnvloedende variabele</vt:lpstr>
      <vt:lpstr>Rol van variabelen in OV: beïnvloedende variabele</vt:lpstr>
      <vt:lpstr>Rol van variabelen in OV: beïnvloedende variabele</vt:lpstr>
      <vt:lpstr>Visuele weergave van een interactie-effect: voorbeeld</vt:lpstr>
      <vt:lpstr>Rol van variabelen in OV: beïnvloedende variabele</vt:lpstr>
      <vt:lpstr>Rol van variabelen in OV: beïnvloedende variabele</vt:lpstr>
      <vt:lpstr>Inhoudstafel</vt:lpstr>
      <vt:lpstr>beschrijvende versus inferentiële statistiek</vt:lpstr>
      <vt:lpstr>Inhoudstafel</vt:lpstr>
      <vt:lpstr>Frequenties berekenen</vt:lpstr>
      <vt:lpstr>Frequenties presenteren: frequentietabel</vt:lpstr>
      <vt:lpstr>Frequentietabellen</vt:lpstr>
      <vt:lpstr>Frequentietabellen</vt:lpstr>
      <vt:lpstr>Inhoudstafel</vt:lpstr>
      <vt:lpstr>Grafische voorstellingen</vt:lpstr>
      <vt:lpstr>Grafische voorstellingen</vt:lpstr>
      <vt:lpstr>Grafische voorstellingen: overzichtelijkheid</vt:lpstr>
      <vt:lpstr>Grafische voorstellingen: overzichtelijkheid</vt:lpstr>
      <vt:lpstr>Grafische voorstellingen: boxplots en staafdiagrammen</vt:lpstr>
      <vt:lpstr>Grafische voorstellingen: boxplots en staafdiagrammen</vt:lpstr>
      <vt:lpstr>Grafische voorstellingen: boxplots en staafdiagrammen</vt:lpstr>
      <vt:lpstr>Inhoudstafel</vt:lpstr>
      <vt:lpstr>Numerieke maten</vt:lpstr>
      <vt:lpstr>Numerieke maten – precies taalgebruik</vt:lpstr>
      <vt:lpstr>Numerieke maten</vt:lpstr>
      <vt:lpstr>Inhoudstafel</vt:lpstr>
      <vt:lpstr>Centraliteitsmaten: modus </vt:lpstr>
      <vt:lpstr>Centraliteitsmaten: mediaan</vt:lpstr>
      <vt:lpstr>Centraliteitsmaten: mediaan  </vt:lpstr>
      <vt:lpstr>Centraliteitsmaten: mediaan  </vt:lpstr>
      <vt:lpstr>Mediaan opsporen in frequentietabel</vt:lpstr>
      <vt:lpstr>fractielen </vt:lpstr>
      <vt:lpstr>Centraliteitsmaten: fractielen </vt:lpstr>
      <vt:lpstr>fractielen </vt:lpstr>
      <vt:lpstr>Centraliteitsmaten: rekenkundig gemiddelde</vt:lpstr>
      <vt:lpstr>Centraliteitsmaten: gemiddelde</vt:lpstr>
      <vt:lpstr>Centraliteitsmaten: gemiddelde</vt:lpstr>
      <vt:lpstr>Centraliteitsmaten: gemiddelde</vt:lpstr>
      <vt:lpstr>Inhoudstafel</vt:lpstr>
      <vt:lpstr>Doel van onderzoek: variabiliteit meten</vt:lpstr>
      <vt:lpstr>Doel van onderzoek: variabiliteit meten</vt:lpstr>
      <vt:lpstr>Spreidingsmaten: bereik en interkwartielafstand</vt:lpstr>
      <vt:lpstr>Spreidingsmaten: bereik</vt:lpstr>
      <vt:lpstr>Spreidingsmaten: bereik</vt:lpstr>
      <vt:lpstr>Spreidingsmaten: bereik</vt:lpstr>
      <vt:lpstr>Spreidingsmaten: interkwartielafstand</vt:lpstr>
      <vt:lpstr>Spreidingsmaten: variantie en standaardafwijking</vt:lpstr>
      <vt:lpstr>Spreidingsmaten: variantie</vt:lpstr>
      <vt:lpstr>Spreidingsmaten: variantie</vt:lpstr>
      <vt:lpstr>Spreidingsmaten: variantie</vt:lpstr>
      <vt:lpstr>Spreidingsmaten: standaardafwijking</vt:lpstr>
      <vt:lpstr>Inhoudstafel</vt:lpstr>
      <vt:lpstr>Maten van vorm</vt:lpstr>
      <vt:lpstr>Maten van vorm</vt:lpstr>
      <vt:lpstr>Maten van vorm</vt:lpstr>
      <vt:lpstr>Maten van vorm: scheefheid</vt:lpstr>
      <vt:lpstr>Maten van vorm: kurtosis</vt:lpstr>
      <vt:lpstr>Maten van vorm</vt:lpstr>
      <vt:lpstr>Maten van vorm</vt:lpstr>
      <vt:lpstr>Inhoudstafel</vt:lpstr>
      <vt:lpstr>PowerPoint-presentatie</vt:lpstr>
      <vt:lpstr>Lineaire transformaties</vt:lpstr>
      <vt:lpstr>Lineaire transformaties</vt:lpstr>
      <vt:lpstr>Standaardiseren: standaardscore z</vt:lpstr>
      <vt:lpstr>Standaardiseren: standaardscore z</vt:lpstr>
      <vt:lpstr>Standaardiseren: standaardscore z</vt:lpstr>
      <vt:lpstr>Standaardnormaalverdeling of de z-verdeling </vt:lpstr>
      <vt:lpstr>Standaardnormaalverdeling of de z-verdeling </vt:lpstr>
      <vt:lpstr>Standaardnormaalverdeling of de z-verdeling </vt:lpstr>
      <vt:lpstr>Inhoudstafel</vt:lpstr>
    </vt:vector>
  </TitlesOfParts>
  <Company>UA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Ponnet</dc:creator>
  <cp:lastModifiedBy>Ann De Buck</cp:lastModifiedBy>
  <cp:revision>125</cp:revision>
  <cp:lastPrinted>2024-10-14T10:30:40Z</cp:lastPrinted>
  <dcterms:created xsi:type="dcterms:W3CDTF">2016-09-23T07:15:13Z</dcterms:created>
  <dcterms:modified xsi:type="dcterms:W3CDTF">2024-10-15T17:49:44Z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icensed to">
    <vt:lpwstr>Ghent University</vt:lpwstr>
  </property>
  <property fmtid="{D5CDD505-2E9C-101B-9397-08002B2CF9AE}" pid="3" name="Version">
    <vt:lpwstr>1.0</vt:lpwstr>
  </property>
  <property fmtid="{D5CDD505-2E9C-101B-9397-08002B2CF9AE}" pid="4" name="Date">
    <vt:filetime>2016-09-20T22:00:00Z</vt:filetime>
  </property>
  <property fmtid="{D5CDD505-2E9C-101B-9397-08002B2CF9AE}" pid="5" name="Build">
    <vt:i4>13</vt:i4>
  </property>
  <property fmtid="{D5CDD505-2E9C-101B-9397-08002B2CF9AE}" pid="6" name="Cmt 1">
    <vt:lpwstr>create</vt:lpwstr>
  </property>
  <property fmtid="{D5CDD505-2E9C-101B-9397-08002B2CF9AE}" pid="7" name="Cmt 2">
    <vt:lpwstr>1st draft</vt:lpwstr>
  </property>
  <property fmtid="{D5CDD505-2E9C-101B-9397-08002B2CF9AE}" pid="8" name="Cmt 3">
    <vt:lpwstr>Corporate splitt off</vt:lpwstr>
  </property>
  <property fmtid="{D5CDD505-2E9C-101B-9397-08002B2CF9AE}" pid="9" name="Cmt 4">
    <vt:lpwstr>2nd draft</vt:lpwstr>
  </property>
  <property fmtid="{D5CDD505-2E9C-101B-9397-08002B2CF9AE}" pid="10" name="Cmt 5">
    <vt:lpwstr>set text box and shape defaults</vt:lpwstr>
  </property>
  <property fmtid="{D5CDD505-2E9C-101B-9397-08002B2CF9AE}" pid="11" name="Cmt 6">
    <vt:lpwstr>end slide text acc. to letter</vt:lpwstr>
  </property>
  <property fmtid="{D5CDD505-2E9C-101B-9397-08002B2CF9AE}" pid="12" name="Cmt 7">
    <vt:lpwstr>logo opening slide sharpened</vt:lpwstr>
  </property>
  <property fmtid="{D5CDD505-2E9C-101B-9397-08002B2CF9AE}" pid="13" name="Cmt 8-9">
    <vt:lpwstr>comments 19-9-2016</vt:lpwstr>
  </property>
  <property fmtid="{D5CDD505-2E9C-101B-9397-08002B2CF9AE}" pid="14" name="Cmt 10">
    <vt:lpwstr>social media data redesigned</vt:lpwstr>
  </property>
  <property fmtid="{D5CDD505-2E9C-101B-9397-08002B2CF9AE}" pid="15" name="Cmt 11">
    <vt:lpwstr>Title Slide renamed to TitleSlide</vt:lpwstr>
  </property>
  <property fmtid="{D5CDD505-2E9C-101B-9397-08002B2CF9AE}" pid="16" name="Cmt 12">
    <vt:lpwstr>Title and text size</vt:lpwstr>
  </property>
  <property fmtid="{D5CDD505-2E9C-101B-9397-08002B2CF9AE}" pid="17" name="Cmt 13">
    <vt:lpwstr>socmed pictos &gt; normal view</vt:lpwstr>
  </property>
</Properties>
</file>